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0.png"/><Relationship Id="rId6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36.png"/><Relationship Id="rId5" Type="http://schemas.openxmlformats.org/officeDocument/2006/relationships/image" Target="../media/image39.png"/><Relationship Id="rId6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4.jpg"/><Relationship Id="rId5" Type="http://schemas.openxmlformats.org/officeDocument/2006/relationships/image" Target="../media/image6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26.jp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Relationship Id="rId7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33400" y="1143000"/>
            <a:ext cx="8001000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Зборот „ теселација“ потекнува од латинскиот збор  “ tesare” и означува мала плочка.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Тесалација или мозаик е уметност на креирање слики составени од мали парчиња од обоено стакло, камен или друг материјал.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Првите мозаични фигури ги среќаваме моногу одамна.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Мозаични фигури користеле Сумерите пред 4000 години при украсувањето на градбите.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Римјаните биле особено познати по нивните мозаици на подовите и ѕидовите.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Македонија постојат остатоци од римските мозаици во археолошкиот музејСтоби.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981200" y="533400"/>
            <a:ext cx="5029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ТЕСАЛАЦИЈА</a:t>
            </a:r>
            <a:endParaRPr/>
          </a:p>
        </p:txBody>
      </p:sp>
      <p:pic>
        <p:nvPicPr>
          <p:cNvPr descr="Excavations of ancient Stobi.JP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171950"/>
            <a:ext cx="43434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essellations triangles"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672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triangles"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0"/>
            <a:ext cx="4038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triangles" id="163" name="Google Shape;16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505200"/>
            <a:ext cx="42513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essellations triangles" id="164" name="Google Shape;164;p2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triangles" id="165" name="Google Shape;165;p2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triangles" id="166" name="Google Shape;166;p2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.png" id="167" name="Google Shape;16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1600" y="3057525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essellating shapes"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200400"/>
            <a:ext cx="374332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ng shapes"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609600"/>
            <a:ext cx="7035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ng shapes for kids" id="174" name="Google Shape;17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429000"/>
            <a:ext cx="33337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asy tessellations"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asy tessellations"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essellating shapes"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286000"/>
            <a:ext cx="6980237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388848_orig.jpg"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562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Eschersinglelizardtile_sebsz.jpg" id="195" name="Google Shape;1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2786062"/>
            <a:ext cx="3605212" cy="383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amless-fish-background-tessellated-comic-dinosaur-character-pattern-31179258.jpg"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0"/>
            <a:ext cx="3733800" cy="3992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201" name="Google Shape;20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57200"/>
            <a:ext cx="34226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ratetess.GIF" id="202" name="Google Shape;20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581400"/>
            <a:ext cx="48704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scher tessellations" id="203" name="Google Shape;20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4419600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obi (21) (1).jp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obi_Mosaik.jpg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419600" cy="3233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1).jpg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733800"/>
            <a:ext cx="3962400" cy="2906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jpg" id="103" name="Google Shape;10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150" y="3732212"/>
            <a:ext cx="4260850" cy="2820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obi" id="104" name="Google Shape;1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5987" y="304800"/>
            <a:ext cx="4140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533400" y="762000"/>
            <a:ext cx="78073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Шема на форми што покриваат рамна површина без поклопување или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празнина се нарекува </a:t>
            </a:r>
            <a:r>
              <a:rPr b="1" i="0" lang="en-US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теселација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или мозаик.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секоја шема има една форма што се повторува повеќепати.</a:t>
            </a:r>
            <a:endParaRPr/>
          </a:p>
        </p:txBody>
      </p:sp>
      <p:pic>
        <p:nvPicPr>
          <p:cNvPr descr="images-2015-08-Matematicari_pronasli_novi_savrsen_oblik_aps_507632972.jpg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90750"/>
            <a:ext cx="622300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2743200"/>
            <a:ext cx="12144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sellation.png" id="112" name="Google Shape;11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4038600"/>
            <a:ext cx="2301875" cy="230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toshiba\Desktop\Wallpaper_group-p3-1.jpg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219200"/>
            <a:ext cx="24796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toshiba\Desktop\pavement-489250_960_720.jpg"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29540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everyday life"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886200"/>
            <a:ext cx="29972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essellations in everyday life" id="120" name="Google Shape;120;p1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tessellations in everyday life" id="121" name="Google Shape;12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38862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524000" y="685800"/>
            <a:ext cx="41227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Теселацијата околу нас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essellations in tile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04800"/>
            <a:ext cx="36322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tile"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00400"/>
            <a:ext cx="44386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tile" id="129" name="Google Shape;1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277812"/>
            <a:ext cx="4114800" cy="277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sellated tiles - Google Search" id="130" name="Google Shape;1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3429000"/>
            <a:ext cx="37338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essellations in architecture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48006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architecture"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04800"/>
            <a:ext cx="34353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architecture" id="137" name="Google Shape;1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2590800"/>
            <a:ext cx="2590800" cy="19399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essellations in architecture" id="138" name="Google Shape;138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in architecture" id="139" name="Google Shape;139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in architecture" id="140" name="Google Shape;140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8141665_orig.jpg" id="141" name="Google Shape;14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962400"/>
            <a:ext cx="5410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ssellations in architecture" id="142" name="Google Shape;14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3600" y="4648200"/>
            <a:ext cx="28543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tessellations in nature flowers" id="147" name="Google Shape;147;p2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in nature flowers" id="148" name="Google Shape;148;p2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in nature flowers" id="149" name="Google Shape;149;p2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(2).jpg"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2971800"/>
            <a:ext cx="15240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3).jpg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825" y="381000"/>
            <a:ext cx="34353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essellations in nature flowers" id="152" name="Google Shape;152;p2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tessellations in nature flowers" id="153" name="Google Shape;153;p2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 (4).jpg" id="154" name="Google Shape;15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505200"/>
            <a:ext cx="26130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155" name="Google Shape;15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457200"/>
            <a:ext cx="35496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5).jpg" id="156" name="Google Shape;15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3657600"/>
            <a:ext cx="3636962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