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  <p:sldMasterId id="2147483661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6858000" cx="9144000"/>
  <p:notesSz cx="6858000" cy="9144000"/>
  <p:embeddedFontLst>
    <p:embeddedFont>
      <p:font typeface="Constanti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bold.fntdata"/><Relationship Id="rId11" Type="http://schemas.openxmlformats.org/officeDocument/2006/relationships/slide" Target="slides/slide3.xml"/><Relationship Id="rId22" Type="http://schemas.openxmlformats.org/officeDocument/2006/relationships/font" Target="fonts/Constantia-boldItalic.fntdata"/><Relationship Id="rId10" Type="http://schemas.openxmlformats.org/officeDocument/2006/relationships/slide" Target="slides/slide2.xml"/><Relationship Id="rId21" Type="http://schemas.openxmlformats.org/officeDocument/2006/relationships/font" Target="fonts/Constantia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font" Target="fonts/Constantia-regular.fntdata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5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0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70" name="Google Shape;70;p10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72" name="Google Shape;72;p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2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87" name="Google Shape;87;p1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89" name="Google Shape;89;p1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 flipH="1" rot="-10380000">
            <a:off x="3165475" y="1108075"/>
            <a:ext cx="5257800" cy="4114800"/>
          </a:xfrm>
          <a:custGeom>
            <a:rect b="b" l="l" r="r" t="t"/>
            <a:pathLst>
              <a:path extrusionOk="0" h="4114800" w="5257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8500" kx="98485" dir="7500041" dist="38499" sy="100079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 flipH="1" rot="-10380000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63500" dir="12899787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b="44299" l="8265" r="6919" t="9959"/>
          <a:stretch/>
        </p:blipFill>
        <p:spPr>
          <a:xfrm>
            <a:off x="457200" y="685800"/>
            <a:ext cx="8458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47552" l="7011" r="3219" t="35438"/>
          <a:stretch/>
        </p:blipFill>
        <p:spPr>
          <a:xfrm>
            <a:off x="457200" y="1600200"/>
            <a:ext cx="83058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24px-Azimut_ru.svg.png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237"/>
            <a:ext cx="9144000" cy="63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39161_41_i_056.png"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658812"/>
            <a:ext cx="6172200" cy="5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_13.jpg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11111"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zimut-40.jpg"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066800"/>
            <a:ext cx="51054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7.jpg"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18333"/>
          <a:stretch/>
        </p:blipFill>
        <p:spPr>
          <a:xfrm>
            <a:off x="155575" y="1143000"/>
            <a:ext cx="8531225" cy="52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bf2f15e.png"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5962" y="614362"/>
            <a:ext cx="5172075" cy="56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_17.jpg"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28889"/>
          <a:stretch/>
        </p:blipFill>
        <p:spPr>
          <a:xfrm>
            <a:off x="0" y="1219200"/>
            <a:ext cx="91440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redelenieplana-640x442.png"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323975"/>
            <a:ext cx="609600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