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0DC5-D264-4B8A-8D78-83E263466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536" y="2953406"/>
            <a:ext cx="10553351" cy="876712"/>
          </a:xfrm>
        </p:spPr>
        <p:txBody>
          <a:bodyPr/>
          <a:lstStyle/>
          <a:p>
            <a:pPr algn="ctr"/>
            <a:r>
              <a:rPr lang="mk-MK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ВИДОВИ НА АГЛИ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105B0F-30A1-40DA-AC6F-63AE887D27AE}"/>
              </a:ext>
            </a:extLst>
          </p:cNvPr>
          <p:cNvSpPr/>
          <p:nvPr/>
        </p:nvSpPr>
        <p:spPr>
          <a:xfrm>
            <a:off x="820324" y="2247234"/>
            <a:ext cx="5863978" cy="1585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на часот</a:t>
            </a:r>
            <a:r>
              <a:rPr lang="mk-M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:Ученикот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pc="-15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ену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spc="-4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рт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en-US" spc="-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3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го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</a:t>
            </a:r>
            <a:r>
              <a:rPr lang="mk-MK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pc="5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</a:t>
            </a:r>
            <a:r>
              <a:rPr lang="en-US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en-US" spc="-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en-US" spc="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en-US" spc="-6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en-US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ј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бл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en-US" spc="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pc="-15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en-US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en-US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епен</a:t>
            </a:r>
            <a:r>
              <a:rPr lang="mk-MK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k-M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-препознава нулти, прав и рамен агол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85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7765" y="872359"/>
                <a:ext cx="81034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Остар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поголем од 0</a:t>
                </a:r>
                <a14:m>
                  <m:oMath xmlns:m="http://schemas.openxmlformats.org/officeDocument/2006/math">
                    <m:r>
                      <a:rPr lang="mk-MK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помал од 90</a:t>
                </a:r>
                <a14:m>
                  <m:oMath xmlns:m="http://schemas.openxmlformats.org/officeDocument/2006/math">
                    <m:r>
                      <a:rPr lang="mk-MK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mk-MK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mk-MK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65" y="872359"/>
                <a:ext cx="8103475" cy="461665"/>
              </a:xfrm>
              <a:prstGeom prst="rect">
                <a:avLst/>
              </a:prstGeom>
              <a:blipFill>
                <a:blip r:embed="rId2"/>
                <a:stretch>
                  <a:fillRect l="-1204" t="-10526" b="-2894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2259724" y="3121572"/>
            <a:ext cx="24594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59724" y="1460938"/>
            <a:ext cx="1566042" cy="16711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2727435" y="2680138"/>
            <a:ext cx="131380" cy="436180"/>
          </a:xfrm>
          <a:custGeom>
            <a:avLst/>
            <a:gdLst>
              <a:gd name="connsiteX0" fmla="*/ 47296 w 94593"/>
              <a:gd name="connsiteY0" fmla="*/ 0 h 872359"/>
              <a:gd name="connsiteX1" fmla="*/ 94593 w 94593"/>
              <a:gd name="connsiteY1" fmla="*/ 436180 h 872359"/>
              <a:gd name="connsiteX2" fmla="*/ 47297 w 94593"/>
              <a:gd name="connsiteY2" fmla="*/ 436180 h 872359"/>
              <a:gd name="connsiteX3" fmla="*/ 47296 w 94593"/>
              <a:gd name="connsiteY3" fmla="*/ 0 h 872359"/>
              <a:gd name="connsiteX0" fmla="*/ 47296 w 94593"/>
              <a:gd name="connsiteY0" fmla="*/ 0 h 872359"/>
              <a:gd name="connsiteX1" fmla="*/ 94593 w 94593"/>
              <a:gd name="connsiteY1" fmla="*/ 436180 h 872359"/>
              <a:gd name="connsiteX0" fmla="*/ 0 w 131380"/>
              <a:gd name="connsiteY0" fmla="*/ 0 h 436180"/>
              <a:gd name="connsiteX1" fmla="*/ 47297 w 131380"/>
              <a:gd name="connsiteY1" fmla="*/ 436180 h 436180"/>
              <a:gd name="connsiteX2" fmla="*/ 1 w 131380"/>
              <a:gd name="connsiteY2" fmla="*/ 436180 h 436180"/>
              <a:gd name="connsiteX3" fmla="*/ 0 w 131380"/>
              <a:gd name="connsiteY3" fmla="*/ 0 h 436180"/>
              <a:gd name="connsiteX0" fmla="*/ 0 w 131380"/>
              <a:gd name="connsiteY0" fmla="*/ 0 h 436180"/>
              <a:gd name="connsiteX1" fmla="*/ 131380 w 131380"/>
              <a:gd name="connsiteY1" fmla="*/ 415159 h 436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380" h="436180" stroke="0" extrusionOk="0">
                <a:moveTo>
                  <a:pt x="0" y="0"/>
                </a:moveTo>
                <a:cubicBezTo>
                  <a:pt x="26121" y="0"/>
                  <a:pt x="47297" y="195284"/>
                  <a:pt x="47297" y="436180"/>
                </a:cubicBezTo>
                <a:lnTo>
                  <a:pt x="1" y="436180"/>
                </a:lnTo>
                <a:cubicBezTo>
                  <a:pt x="1" y="290787"/>
                  <a:pt x="0" y="145393"/>
                  <a:pt x="0" y="0"/>
                </a:cubicBezTo>
                <a:close/>
              </a:path>
              <a:path w="131380" h="436180" fill="none">
                <a:moveTo>
                  <a:pt x="0" y="0"/>
                </a:moveTo>
                <a:cubicBezTo>
                  <a:pt x="26121" y="0"/>
                  <a:pt x="131380" y="174263"/>
                  <a:pt x="131380" y="415159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82566" y="3636579"/>
                <a:ext cx="68947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поголем од 90</a:t>
                </a:r>
                <a14:m>
                  <m:oMath xmlns:m="http://schemas.openxmlformats.org/officeDocument/2006/math">
                    <m:r>
                      <a:rPr lang="mk-MK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mk-MK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а помал од 180</m:t>
                    </m:r>
                    <m:r>
                      <a:rPr lang="mk-MK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mk-MK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mk-MK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566" y="3636579"/>
                <a:ext cx="6894786" cy="461665"/>
              </a:xfrm>
              <a:prstGeom prst="rect">
                <a:avLst/>
              </a:prstGeom>
              <a:blipFill>
                <a:blip r:embed="rId3"/>
                <a:stretch>
                  <a:fillRect l="-1415" t="-10667" b="-3066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V="1">
            <a:off x="2727435" y="6001407"/>
            <a:ext cx="2443655" cy="31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839310" y="4393324"/>
            <a:ext cx="888125" cy="1660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2412124" y="5423338"/>
            <a:ext cx="1056289" cy="630621"/>
          </a:xfrm>
          <a:custGeom>
            <a:avLst/>
            <a:gdLst>
              <a:gd name="connsiteX0" fmla="*/ 488731 w 977462"/>
              <a:gd name="connsiteY0" fmla="*/ 0 h 493986"/>
              <a:gd name="connsiteX1" fmla="*/ 977462 w 977462"/>
              <a:gd name="connsiteY1" fmla="*/ 246993 h 493986"/>
              <a:gd name="connsiteX2" fmla="*/ 488731 w 977462"/>
              <a:gd name="connsiteY2" fmla="*/ 246993 h 493986"/>
              <a:gd name="connsiteX3" fmla="*/ 488731 w 977462"/>
              <a:gd name="connsiteY3" fmla="*/ 0 h 493986"/>
              <a:gd name="connsiteX0" fmla="*/ 488731 w 977462"/>
              <a:gd name="connsiteY0" fmla="*/ 0 h 493986"/>
              <a:gd name="connsiteX1" fmla="*/ 977462 w 977462"/>
              <a:gd name="connsiteY1" fmla="*/ 246993 h 493986"/>
              <a:gd name="connsiteX0" fmla="*/ 0 w 488731"/>
              <a:gd name="connsiteY0" fmla="*/ 0 h 604344"/>
              <a:gd name="connsiteX1" fmla="*/ 488731 w 488731"/>
              <a:gd name="connsiteY1" fmla="*/ 246993 h 604344"/>
              <a:gd name="connsiteX2" fmla="*/ 0 w 488731"/>
              <a:gd name="connsiteY2" fmla="*/ 246993 h 604344"/>
              <a:gd name="connsiteX3" fmla="*/ 0 w 488731"/>
              <a:gd name="connsiteY3" fmla="*/ 0 h 604344"/>
              <a:gd name="connsiteX0" fmla="*/ 0 w 488731"/>
              <a:gd name="connsiteY0" fmla="*/ 0 h 604344"/>
              <a:gd name="connsiteX1" fmla="*/ 488731 w 488731"/>
              <a:gd name="connsiteY1" fmla="*/ 604344 h 604344"/>
              <a:gd name="connsiteX0" fmla="*/ 536027 w 1024758"/>
              <a:gd name="connsiteY0" fmla="*/ 115613 h 719957"/>
              <a:gd name="connsiteX1" fmla="*/ 1024758 w 1024758"/>
              <a:gd name="connsiteY1" fmla="*/ 362606 h 719957"/>
              <a:gd name="connsiteX2" fmla="*/ 536027 w 1024758"/>
              <a:gd name="connsiteY2" fmla="*/ 362606 h 719957"/>
              <a:gd name="connsiteX3" fmla="*/ 536027 w 1024758"/>
              <a:gd name="connsiteY3" fmla="*/ 115613 h 719957"/>
              <a:gd name="connsiteX0" fmla="*/ 0 w 1024758"/>
              <a:gd name="connsiteY0" fmla="*/ 0 h 719957"/>
              <a:gd name="connsiteX1" fmla="*/ 1024758 w 1024758"/>
              <a:gd name="connsiteY1" fmla="*/ 719957 h 7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4758" h="719957" stroke="0" extrusionOk="0">
                <a:moveTo>
                  <a:pt x="536027" y="115613"/>
                </a:moveTo>
                <a:cubicBezTo>
                  <a:pt x="805946" y="115613"/>
                  <a:pt x="1024758" y="226196"/>
                  <a:pt x="1024758" y="362606"/>
                </a:cubicBezTo>
                <a:lnTo>
                  <a:pt x="536027" y="362606"/>
                </a:lnTo>
                <a:lnTo>
                  <a:pt x="536027" y="115613"/>
                </a:lnTo>
                <a:close/>
              </a:path>
              <a:path w="1024758" h="719957" fill="none">
                <a:moveTo>
                  <a:pt x="0" y="0"/>
                </a:moveTo>
                <a:cubicBezTo>
                  <a:pt x="269919" y="0"/>
                  <a:pt x="1024758" y="583547"/>
                  <a:pt x="1024758" y="71995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6" name="TextBox 15"/>
          <p:cNvSpPr txBox="1"/>
          <p:nvPr/>
        </p:nvSpPr>
        <p:spPr>
          <a:xfrm>
            <a:off x="2060028" y="3132083"/>
            <a:ext cx="35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9344" y="6032938"/>
            <a:ext cx="28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114470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64870B0-7A92-4DF6-91AF-58330679AE87}"/>
              </a:ext>
            </a:extLst>
          </p:cNvPr>
          <p:cNvSpPr/>
          <p:nvPr/>
        </p:nvSpPr>
        <p:spPr>
          <a:xfrm>
            <a:off x="5862934" y="1561749"/>
            <a:ext cx="745532" cy="7348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9090" y="536028"/>
                <a:ext cx="61695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Нулти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од 0</a:t>
                </a:r>
                <a14:m>
                  <m:oMath xmlns:m="http://schemas.openxmlformats.org/officeDocument/2006/math">
                    <m:r>
                      <a:rPr lang="mk-MK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90" y="536028"/>
                <a:ext cx="6169572" cy="461665"/>
              </a:xfrm>
              <a:prstGeom prst="rect">
                <a:avLst/>
              </a:prstGeom>
              <a:blipFill>
                <a:blip r:embed="rId2"/>
                <a:stretch>
                  <a:fillRect l="-1482" t="-10526" b="-2894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830317" y="2354317"/>
            <a:ext cx="3762704" cy="525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46386" y="2406869"/>
            <a:ext cx="36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0042" y="2408339"/>
            <a:ext cx="315310" cy="367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/>
              <a:t>А</a:t>
            </a:r>
          </a:p>
        </p:txBody>
      </p:sp>
      <p:sp>
        <p:nvSpPr>
          <p:cNvPr id="7" name="Oval 6"/>
          <p:cNvSpPr/>
          <p:nvPr/>
        </p:nvSpPr>
        <p:spPr>
          <a:xfrm>
            <a:off x="793531" y="2329987"/>
            <a:ext cx="7357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834" y="3027768"/>
                <a:ext cx="35157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Прав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од 90</a:t>
                </a:r>
                <a:r>
                  <a:rPr lang="mk-MK" sz="2400" dirty="0">
                    <a:solidFill>
                      <a:prstClr val="black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mk-MK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34" y="3027768"/>
                <a:ext cx="3515711" cy="461665"/>
              </a:xfrm>
              <a:prstGeom prst="rect">
                <a:avLst/>
              </a:prstGeom>
              <a:blipFill>
                <a:blip r:embed="rId3"/>
                <a:stretch>
                  <a:fillRect l="-2600" t="-10667" r="-1386" b="-3066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867103" y="3489434"/>
            <a:ext cx="0" cy="1587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67103" y="5044966"/>
            <a:ext cx="1844566" cy="21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827689" y="4690664"/>
            <a:ext cx="433552" cy="385834"/>
          </a:xfrm>
          <a:custGeom>
            <a:avLst/>
            <a:gdLst>
              <a:gd name="connsiteX0" fmla="*/ 265386 w 530773"/>
              <a:gd name="connsiteY0" fmla="*/ 0 h 365603"/>
              <a:gd name="connsiteX1" fmla="*/ 530773 w 530773"/>
              <a:gd name="connsiteY1" fmla="*/ 182802 h 365603"/>
              <a:gd name="connsiteX2" fmla="*/ 265387 w 530773"/>
              <a:gd name="connsiteY2" fmla="*/ 182802 h 365603"/>
              <a:gd name="connsiteX3" fmla="*/ 265386 w 530773"/>
              <a:gd name="connsiteY3" fmla="*/ 0 h 365603"/>
              <a:gd name="connsiteX0" fmla="*/ 265386 w 530773"/>
              <a:gd name="connsiteY0" fmla="*/ 0 h 365603"/>
              <a:gd name="connsiteX1" fmla="*/ 530773 w 530773"/>
              <a:gd name="connsiteY1" fmla="*/ 182802 h 365603"/>
              <a:gd name="connsiteX0" fmla="*/ 0 w 286408"/>
              <a:gd name="connsiteY0" fmla="*/ 0 h 329947"/>
              <a:gd name="connsiteX1" fmla="*/ 265387 w 286408"/>
              <a:gd name="connsiteY1" fmla="*/ 182802 h 329947"/>
              <a:gd name="connsiteX2" fmla="*/ 1 w 286408"/>
              <a:gd name="connsiteY2" fmla="*/ 182802 h 329947"/>
              <a:gd name="connsiteX3" fmla="*/ 0 w 286408"/>
              <a:gd name="connsiteY3" fmla="*/ 0 h 329947"/>
              <a:gd name="connsiteX0" fmla="*/ 0 w 286408"/>
              <a:gd name="connsiteY0" fmla="*/ 0 h 329947"/>
              <a:gd name="connsiteX1" fmla="*/ 286408 w 286408"/>
              <a:gd name="connsiteY1" fmla="*/ 329947 h 329947"/>
              <a:gd name="connsiteX0" fmla="*/ 84083 w 370491"/>
              <a:gd name="connsiteY0" fmla="*/ 115614 h 445561"/>
              <a:gd name="connsiteX1" fmla="*/ 349470 w 370491"/>
              <a:gd name="connsiteY1" fmla="*/ 298416 h 445561"/>
              <a:gd name="connsiteX2" fmla="*/ 84084 w 370491"/>
              <a:gd name="connsiteY2" fmla="*/ 298416 h 445561"/>
              <a:gd name="connsiteX3" fmla="*/ 84083 w 370491"/>
              <a:gd name="connsiteY3" fmla="*/ 115614 h 445561"/>
              <a:gd name="connsiteX0" fmla="*/ 0 w 370491"/>
              <a:gd name="connsiteY0" fmla="*/ 0 h 445561"/>
              <a:gd name="connsiteX1" fmla="*/ 370491 w 370491"/>
              <a:gd name="connsiteY1" fmla="*/ 445561 h 44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0491" h="445561" stroke="0" extrusionOk="0">
                <a:moveTo>
                  <a:pt x="84083" y="115614"/>
                </a:moveTo>
                <a:cubicBezTo>
                  <a:pt x="230652" y="115614"/>
                  <a:pt x="349470" y="197457"/>
                  <a:pt x="349470" y="298416"/>
                </a:cubicBezTo>
                <a:lnTo>
                  <a:pt x="84084" y="298416"/>
                </a:lnTo>
                <a:cubicBezTo>
                  <a:pt x="84084" y="237482"/>
                  <a:pt x="84083" y="176548"/>
                  <a:pt x="84083" y="115614"/>
                </a:cubicBezTo>
                <a:close/>
              </a:path>
              <a:path w="370491" h="445561" fill="none">
                <a:moveTo>
                  <a:pt x="0" y="0"/>
                </a:moveTo>
                <a:cubicBezTo>
                  <a:pt x="146569" y="0"/>
                  <a:pt x="370491" y="344602"/>
                  <a:pt x="370491" y="44556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81601" y="3002257"/>
                <a:ext cx="3752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Рамен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од 180</a:t>
                </a:r>
                <a:r>
                  <a:rPr lang="mk-MK" sz="2400" dirty="0">
                    <a:solidFill>
                      <a:prstClr val="black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mk-MK" sz="24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3002257"/>
                <a:ext cx="3752192" cy="461665"/>
              </a:xfrm>
              <a:prstGeom prst="rect">
                <a:avLst/>
              </a:prstGeom>
              <a:blipFill>
                <a:blip r:embed="rId4"/>
                <a:stretch>
                  <a:fillRect l="-2435" t="-10526" r="-2273" b="-2894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 flipV="1">
            <a:off x="4309242" y="4403834"/>
            <a:ext cx="4876799" cy="210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474372" y="440383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1" name="TextBox 20"/>
          <p:cNvSpPr txBox="1"/>
          <p:nvPr/>
        </p:nvSpPr>
        <p:spPr>
          <a:xfrm>
            <a:off x="6325650" y="4403834"/>
            <a:ext cx="38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531" y="5181600"/>
            <a:ext cx="22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258035-0591-4E41-9A21-20A307824447}"/>
                  </a:ext>
                </a:extLst>
              </p:cNvPr>
              <p:cNvSpPr txBox="1"/>
              <p:nvPr/>
            </p:nvSpPr>
            <p:spPr>
              <a:xfrm>
                <a:off x="5842000" y="454617"/>
                <a:ext cx="3581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Полн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од 360</a:t>
                </a:r>
                <a14:m>
                  <m:oMath xmlns:m="http://schemas.openxmlformats.org/officeDocument/2006/math">
                    <m:r>
                      <a:rPr lang="mk-MK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mk-MK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258035-0591-4E41-9A21-20A307824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0" y="454617"/>
                <a:ext cx="3581400" cy="461665"/>
              </a:xfrm>
              <a:prstGeom prst="rect">
                <a:avLst/>
              </a:prstGeom>
              <a:blipFill>
                <a:blip r:embed="rId5"/>
                <a:stretch>
                  <a:fillRect l="-2551" t="-10667" r="-51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D158106-8C4C-4D7F-A854-7BA86F1CBF95}"/>
              </a:ext>
            </a:extLst>
          </p:cNvPr>
          <p:cNvCxnSpPr/>
          <p:nvPr/>
        </p:nvCxnSpPr>
        <p:spPr>
          <a:xfrm>
            <a:off x="6235700" y="1937605"/>
            <a:ext cx="3365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055C0E8A-FF9A-4685-817B-5256A6983A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5700" y="1910488"/>
            <a:ext cx="67062" cy="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2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6234" y="704193"/>
                <a:ext cx="62746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Неконвексен агол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агол поголем од 180</a:t>
                </a:r>
                <a14:m>
                  <m:oMath xmlns:m="http://schemas.openxmlformats.org/officeDocument/2006/math">
                    <m:r>
                      <a:rPr lang="mk-MK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34" y="704193"/>
                <a:ext cx="6274676" cy="461665"/>
              </a:xfrm>
              <a:prstGeom prst="rect">
                <a:avLst/>
              </a:prstGeom>
              <a:blipFill>
                <a:blip r:embed="rId2"/>
                <a:stretch>
                  <a:fillRect l="-1456" t="-10667" b="-30667"/>
                </a:stretch>
              </a:blipFill>
            </p:spPr>
            <p:txBody>
              <a:bodyPr/>
              <a:lstStyle/>
              <a:p>
                <a:r>
                  <a:rPr lang="mk-MK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H="1">
            <a:off x="1639614" y="3153104"/>
            <a:ext cx="1671144" cy="1828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10759" y="3163614"/>
            <a:ext cx="2722179" cy="31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Pie 15"/>
          <p:cNvSpPr/>
          <p:nvPr/>
        </p:nvSpPr>
        <p:spPr>
          <a:xfrm rot="5400000">
            <a:off x="2691961" y="2596054"/>
            <a:ext cx="1237593" cy="1135119"/>
          </a:xfrm>
          <a:prstGeom prst="pie">
            <a:avLst>
              <a:gd name="adj1" fmla="val 2502762"/>
              <a:gd name="adj2" fmla="val 1632726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2858814"/>
            <a:ext cx="262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139146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0C5E13-F142-4C8C-AC31-26299B116A69}"/>
              </a:ext>
            </a:extLst>
          </p:cNvPr>
          <p:cNvSpPr txBox="1"/>
          <p:nvPr/>
        </p:nvSpPr>
        <p:spPr>
          <a:xfrm>
            <a:off x="1177560" y="2797377"/>
            <a:ext cx="822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Домашна работа</a:t>
            </a:r>
            <a:r>
              <a:rPr 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Нацртај по еден остар, тап, прав, рамен и неконвексен агол.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932F4-FD7D-444D-83AB-6C2F45162D49}"/>
              </a:ext>
            </a:extLst>
          </p:cNvPr>
          <p:cNvSpPr txBox="1"/>
          <p:nvPr/>
        </p:nvSpPr>
        <p:spPr>
          <a:xfrm>
            <a:off x="7277100" y="5575300"/>
            <a:ext cx="36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 Марина </a:t>
            </a:r>
            <a:r>
              <a:rPr lang="mk-M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Серафимова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43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127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Times New Roman</vt:lpstr>
      <vt:lpstr>Trebuchet MS</vt:lpstr>
      <vt:lpstr>Wingdings 3</vt:lpstr>
      <vt:lpstr>Facet</vt:lpstr>
      <vt:lpstr>ВИДОВИ НА АГЛИ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ТЕКСТУАЛНИ ПРОБЛЕМИ СО ПРОЦЕНТИ</dc:title>
  <dc:creator>Marina Serafimova</dc:creator>
  <cp:lastModifiedBy>Marina Serafimova</cp:lastModifiedBy>
  <cp:revision>9</cp:revision>
  <dcterms:created xsi:type="dcterms:W3CDTF">2020-03-27T13:01:53Z</dcterms:created>
  <dcterms:modified xsi:type="dcterms:W3CDTF">2020-04-28T09:21:17Z</dcterms:modified>
</cp:coreProperties>
</file>