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9" r:id="rId6"/>
    <p:sldId id="259" r:id="rId7"/>
    <p:sldId id="266" r:id="rId8"/>
    <p:sldId id="265" r:id="rId9"/>
    <p:sldId id="268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0D973-AFF1-42D8-8201-94BC804BF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ВИДОВИ НА ЧЕТИРИАГОЛНИЦИ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0FADA1-C650-4D4A-81D7-5A8ECA8405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</a:rPr>
              <a:t>ТЕМА: ГЕОМЕТРИЈА И РЕШАВАЊЕ НА ПРОБЛЕМИ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5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3CCBE6-2363-46EC-B995-EB0F38EF645E}"/>
              </a:ext>
            </a:extLst>
          </p:cNvPr>
          <p:cNvSpPr txBox="1"/>
          <p:nvPr/>
        </p:nvSpPr>
        <p:spPr>
          <a:xfrm>
            <a:off x="1422400" y="1079500"/>
            <a:ext cx="934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ТРАПЕЗ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DD32B2-B4EC-4043-B45A-D81E0B8E0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858179"/>
            <a:ext cx="6337299" cy="26528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BD6321-F3E4-4805-8112-F93AB7CD556E}"/>
              </a:ext>
            </a:extLst>
          </p:cNvPr>
          <p:cNvSpPr txBox="1"/>
          <p:nvPr/>
        </p:nvSpPr>
        <p:spPr>
          <a:xfrm>
            <a:off x="266700" y="4704907"/>
            <a:ext cx="275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РАМНОКРАК ТРАПЕЗ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C089D7-6332-4811-A08C-CAA6E3E220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726" y="1950988"/>
            <a:ext cx="2320974" cy="22896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CA0790-1463-4958-8010-C3D153AA30D0}"/>
              </a:ext>
            </a:extLst>
          </p:cNvPr>
          <p:cNvSpPr txBox="1"/>
          <p:nvPr/>
        </p:nvSpPr>
        <p:spPr>
          <a:xfrm>
            <a:off x="6908800" y="4704907"/>
            <a:ext cx="3390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ПРАВОАГОЛЕН ТРАПЕЗ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241ECA-1C15-47E9-B9CA-F130845F80E7}"/>
              </a:ext>
            </a:extLst>
          </p:cNvPr>
          <p:cNvSpPr txBox="1"/>
          <p:nvPr/>
        </p:nvSpPr>
        <p:spPr>
          <a:xfrm>
            <a:off x="4832350" y="469900"/>
            <a:ext cx="252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ТРАПЕЗОИД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7846F6-63D4-4FE5-B6E3-712A1948F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185" y="1806041"/>
            <a:ext cx="5383930" cy="20987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0D66DC-E473-491F-9CED-E91830E531AF}"/>
              </a:ext>
            </a:extLst>
          </p:cNvPr>
          <p:cNvSpPr txBox="1"/>
          <p:nvPr/>
        </p:nvSpPr>
        <p:spPr>
          <a:xfrm>
            <a:off x="3740150" y="4062197"/>
            <a:ext cx="165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ДЕЛТОИД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57574C-E5CD-439E-9950-40F9FA15DA22}"/>
              </a:ext>
            </a:extLst>
          </p:cNvPr>
          <p:cNvSpPr txBox="1"/>
          <p:nvPr/>
        </p:nvSpPr>
        <p:spPr>
          <a:xfrm>
            <a:off x="800100" y="4838700"/>
            <a:ext cx="994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Делтоид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четириаголник на кој две по две соседни страни му се еднакви по должина.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5B2763-B06F-4666-B936-D60204B6B39A}"/>
              </a:ext>
            </a:extLst>
          </p:cNvPr>
          <p:cNvSpPr/>
          <p:nvPr/>
        </p:nvSpPr>
        <p:spPr>
          <a:xfrm>
            <a:off x="6715387" y="5926435"/>
            <a:ext cx="447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mk-MK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4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3C7600-55E8-4F8F-89FD-53391F146A24}"/>
              </a:ext>
            </a:extLst>
          </p:cNvPr>
          <p:cNvSpPr txBox="1"/>
          <p:nvPr/>
        </p:nvSpPr>
        <p:spPr>
          <a:xfrm>
            <a:off x="1358900" y="2921168"/>
            <a:ext cx="8674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 </a:t>
            </a:r>
          </a:p>
          <a:p>
            <a:r>
              <a:rPr lang="mk-MK" sz="20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-п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еп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8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8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</a:t>
            </a:r>
            <a:r>
              <a:rPr lang="en-US" sz="2000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тириа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лн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19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ај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ќ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000" spc="-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ром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en-US" sz="2000" spc="-5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z="2000" spc="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000" spc="-2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000" spc="-5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ги</a:t>
            </a:r>
            <a:r>
              <a:rPr lang="en-US" sz="2000" spc="-8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ас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2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7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en-US" sz="2000" spc="-8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000" spc="-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6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лелн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-6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тр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spc="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en-US" sz="2000" spc="-1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en-US" sz="2000" spc="-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2000" spc="-5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5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7C74BB-0C45-41C2-94DD-0E9C692853C4}"/>
              </a:ext>
            </a:extLst>
          </p:cNvPr>
          <p:cNvSpPr txBox="1"/>
          <p:nvPr/>
        </p:nvSpPr>
        <p:spPr>
          <a:xfrm>
            <a:off x="1400961" y="796954"/>
            <a:ext cx="7684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ПОДЕЛБА НА ЧЕТИРИАГОЛНИЦИТЕ СПОРЕД ГОЛЕМИНАТА НА АГЛИТЕ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2D15EB-D8BC-467C-93C5-557C6F80B3C1}"/>
                  </a:ext>
                </a:extLst>
              </p:cNvPr>
              <p:cNvSpPr txBox="1"/>
              <p:nvPr/>
            </p:nvSpPr>
            <p:spPr>
              <a:xfrm>
                <a:off x="947956" y="2483141"/>
                <a:ext cx="948794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dirty="0"/>
                  <a:t>Четириаголник на кој сите агли му се помали од 180</a:t>
                </a:r>
                <a14:m>
                  <m:oMath xmlns:m="http://schemas.openxmlformats.org/officeDocument/2006/math"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dirty="0"/>
                  <a:t> се вика конвексен. </a:t>
                </a:r>
              </a:p>
              <a:p>
                <a:endParaRPr lang="mk-MK" dirty="0"/>
              </a:p>
              <a:p>
                <a:endParaRPr lang="mk-MK" dirty="0">
                  <a:solidFill>
                    <a:prstClr val="black"/>
                  </a:solidFill>
                </a:endParaRPr>
              </a:p>
              <a:p>
                <a:endParaRPr lang="mk-MK" dirty="0">
                  <a:solidFill>
                    <a:prstClr val="black"/>
                  </a:solidFill>
                </a:endParaRPr>
              </a:p>
              <a:p>
                <a:endParaRPr lang="mk-MK" dirty="0"/>
              </a:p>
              <a:p>
                <a:r>
                  <a:rPr lang="mk-MK" dirty="0">
                    <a:solidFill>
                      <a:prstClr val="black"/>
                    </a:solidFill>
                  </a:rPr>
                  <a:t>Четириаголник кој има агол поголем од 180</a:t>
                </a:r>
                <a14:m>
                  <m:oMath xmlns:m="http://schemas.openxmlformats.org/officeDocument/2006/math">
                    <m:r>
                      <a:rPr lang="mk-MK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mk-MK" dirty="0">
                    <a:solidFill>
                      <a:prstClr val="black"/>
                    </a:solidFill>
                  </a:rPr>
                  <a:t> се вика конкавен. </a:t>
                </a:r>
              </a:p>
              <a:p>
                <a:endParaRPr lang="mk-MK" dirty="0">
                  <a:solidFill>
                    <a:prstClr val="black"/>
                  </a:solidFill>
                </a:endParaRPr>
              </a:p>
              <a:p>
                <a:endParaRPr lang="mk-MK" dirty="0"/>
              </a:p>
              <a:p>
                <a:endParaRPr lang="mk-MK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2D15EB-D8BC-467C-93C5-557C6F80B3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956" y="2483141"/>
                <a:ext cx="9487949" cy="2862322"/>
              </a:xfrm>
              <a:prstGeom prst="rect">
                <a:avLst/>
              </a:prstGeom>
              <a:blipFill>
                <a:blip r:embed="rId2"/>
                <a:stretch>
                  <a:fillRect l="-578" t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52F0B6EA-3F21-4995-9891-F74372917EB5}"/>
              </a:ext>
            </a:extLst>
          </p:cNvPr>
          <p:cNvSpPr/>
          <p:nvPr/>
        </p:nvSpPr>
        <p:spPr>
          <a:xfrm>
            <a:off x="1400961" y="2993843"/>
            <a:ext cx="1585519" cy="562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nual Operation 4">
            <a:extLst>
              <a:ext uri="{FF2B5EF4-FFF2-40B4-BE49-F238E27FC236}">
                <a16:creationId xmlns:a16="http://schemas.microsoft.com/office/drawing/2014/main" id="{90CAE88B-65BC-4584-AF90-A053CBC56695}"/>
              </a:ext>
            </a:extLst>
          </p:cNvPr>
          <p:cNvSpPr/>
          <p:nvPr/>
        </p:nvSpPr>
        <p:spPr>
          <a:xfrm>
            <a:off x="4018326" y="2907899"/>
            <a:ext cx="973123" cy="648006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782180AB-5B7C-4063-A748-B323DD0A5D4D}"/>
              </a:ext>
            </a:extLst>
          </p:cNvPr>
          <p:cNvSpPr/>
          <p:nvPr/>
        </p:nvSpPr>
        <p:spPr>
          <a:xfrm>
            <a:off x="5956184" y="2993843"/>
            <a:ext cx="1879134" cy="56206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00972D-04F0-4579-A8F3-4FEE05F8A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942" y="4314304"/>
            <a:ext cx="1950177" cy="145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4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B7C233-56EA-4ED3-8A4A-6A32E12C7520}"/>
              </a:ext>
            </a:extLst>
          </p:cNvPr>
          <p:cNvSpPr/>
          <p:nvPr/>
        </p:nvSpPr>
        <p:spPr>
          <a:xfrm>
            <a:off x="508000" y="365949"/>
            <a:ext cx="114173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ПОДЕЛБА НА ЧЕТИРИАГОЛНИЦИТЕ СПОРЕД БРОЈОТ НА ПАРАЛЕЛНИ СТРАНИ</a:t>
            </a:r>
          </a:p>
          <a:p>
            <a:pPr lvl="0" algn="ctr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Паралелограм-четириаголник со два пара паралелни страни.</a:t>
            </a:r>
          </a:p>
          <a:p>
            <a:pPr lvl="0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Трапез-четириаголник со еден пар паралелни страни</a:t>
            </a:r>
          </a:p>
          <a:p>
            <a:pPr lvl="0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Трапезоид-четириаголник кој нема паралелни страни</a:t>
            </a:r>
          </a:p>
          <a:p>
            <a:pPr lvl="0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mk-MK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40478097-2B2D-4B73-B0D2-B3677746B4E5}"/>
              </a:ext>
            </a:extLst>
          </p:cNvPr>
          <p:cNvSpPr/>
          <p:nvPr/>
        </p:nvSpPr>
        <p:spPr>
          <a:xfrm>
            <a:off x="4559299" y="2451100"/>
            <a:ext cx="990600" cy="5207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id="{5F963527-3412-4CE7-82CE-6008E9FF9EFC}"/>
              </a:ext>
            </a:extLst>
          </p:cNvPr>
          <p:cNvSpPr/>
          <p:nvPr/>
        </p:nvSpPr>
        <p:spPr>
          <a:xfrm rot="10800000">
            <a:off x="4711699" y="3901346"/>
            <a:ext cx="838200" cy="571501"/>
          </a:xfrm>
          <a:prstGeom prst="flowChartManualOperation">
            <a:avLst/>
          </a:prstGeom>
          <a:solidFill>
            <a:srgbClr val="CB2986"/>
          </a:solidFill>
          <a:ln>
            <a:solidFill>
              <a:srgbClr val="CB29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3D8BC1-3F58-4321-8999-FB0EA80CE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499" y="5324436"/>
            <a:ext cx="1152686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8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271011-BF56-4DE7-85DE-2E9FA7278C77}"/>
              </a:ext>
            </a:extLst>
          </p:cNvPr>
          <p:cNvSpPr txBox="1"/>
          <p:nvPr/>
        </p:nvSpPr>
        <p:spPr>
          <a:xfrm>
            <a:off x="4191000" y="584200"/>
            <a:ext cx="3543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ПАРАЛЕЛОГРАМ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FAE947-1291-41F6-A44E-E0F5D8FAE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074" y="1943100"/>
            <a:ext cx="3398990" cy="183339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A8A04D-7F83-4522-8B74-E6905F66940E}"/>
              </a:ext>
            </a:extLst>
          </p:cNvPr>
          <p:cNvSpPr/>
          <p:nvPr/>
        </p:nvSpPr>
        <p:spPr>
          <a:xfrm>
            <a:off x="698500" y="4020691"/>
            <a:ext cx="1028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Паралелограм е четириаголник со два пара паралелни страни.</a:t>
            </a:r>
          </a:p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mk-M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паралелограмот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спротивните страни се еднакви по должина.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07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0D1ED-0C08-40F6-AEA8-443166DAD933}"/>
              </a:ext>
            </a:extLst>
          </p:cNvPr>
          <p:cNvSpPr txBox="1"/>
          <p:nvPr/>
        </p:nvSpPr>
        <p:spPr>
          <a:xfrm>
            <a:off x="4674143" y="252383"/>
            <a:ext cx="1626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РОМБ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048469A3-5277-49A9-BAA5-77B916155E26}"/>
              </a:ext>
            </a:extLst>
          </p:cNvPr>
          <p:cNvSpPr/>
          <p:nvPr/>
        </p:nvSpPr>
        <p:spPr>
          <a:xfrm>
            <a:off x="4032250" y="2762250"/>
            <a:ext cx="1866900" cy="1333500"/>
          </a:xfrm>
          <a:prstGeom prst="parallelogram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17AD6-96A1-4DEB-9E43-9B4F435FF0DD}"/>
              </a:ext>
            </a:extLst>
          </p:cNvPr>
          <p:cNvSpPr txBox="1"/>
          <p:nvPr/>
        </p:nvSpPr>
        <p:spPr>
          <a:xfrm>
            <a:off x="4197350" y="4375200"/>
            <a:ext cx="153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РОМБ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AC947-6341-4260-B0A0-F7310BDC0950}"/>
              </a:ext>
            </a:extLst>
          </p:cNvPr>
          <p:cNvSpPr txBox="1"/>
          <p:nvPr/>
        </p:nvSpPr>
        <p:spPr>
          <a:xfrm>
            <a:off x="863600" y="1134705"/>
            <a:ext cx="8547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Четириаголник на кој сите страни му се еднакви по должина се вика </a:t>
            </a:r>
            <a:r>
              <a:rPr lang="mk-M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ромб.</a:t>
            </a:r>
          </a:p>
          <a:p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Ромбот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паралелограм, во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ромбот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две по две спротивни страни се паралелни.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CB952C-9A02-4922-92D5-6E8C7A1F9A74}"/>
              </a:ext>
            </a:extLst>
          </p:cNvPr>
          <p:cNvSpPr txBox="1"/>
          <p:nvPr/>
        </p:nvSpPr>
        <p:spPr>
          <a:xfrm>
            <a:off x="3613150" y="3244333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2941A4-083E-4BD3-8041-1A8354E8C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704" y="3179042"/>
            <a:ext cx="542591" cy="4999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CBCDD3-C83C-40F3-95EE-70A59F92E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895" y="2252016"/>
            <a:ext cx="542591" cy="4999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21CF17-29D7-4FD2-8B68-CF80AB4E3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559" y="4076674"/>
            <a:ext cx="54259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1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0D1ED-0C08-40F6-AEA8-443166DAD933}"/>
              </a:ext>
            </a:extLst>
          </p:cNvPr>
          <p:cNvSpPr txBox="1"/>
          <p:nvPr/>
        </p:nvSpPr>
        <p:spPr>
          <a:xfrm>
            <a:off x="3860800" y="1905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ПРАВОАГОЛНИК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557CAC-EB03-4AA8-BB35-0C8FFFDB362B}"/>
              </a:ext>
            </a:extLst>
          </p:cNvPr>
          <p:cNvSpPr/>
          <p:nvPr/>
        </p:nvSpPr>
        <p:spPr>
          <a:xfrm>
            <a:off x="4584700" y="2734928"/>
            <a:ext cx="1968500" cy="11488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17AD6-96A1-4DEB-9E43-9B4F435FF0DD}"/>
              </a:ext>
            </a:extLst>
          </p:cNvPr>
          <p:cNvSpPr txBox="1"/>
          <p:nvPr/>
        </p:nvSpPr>
        <p:spPr>
          <a:xfrm>
            <a:off x="4339347" y="4460229"/>
            <a:ext cx="262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ПРАВОАГОЛНИК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7AC947-6341-4260-B0A0-F7310BDC0950}"/>
                  </a:ext>
                </a:extLst>
              </p:cNvPr>
              <p:cNvSpPr txBox="1"/>
              <p:nvPr/>
            </p:nvSpPr>
            <p:spPr>
              <a:xfrm>
                <a:off x="863600" y="1134705"/>
                <a:ext cx="9855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mk-MK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Четириаголник на кој сите 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агли </a:t>
                </a:r>
                <a:r>
                  <a:rPr kumimoji="0" lang="mk-MK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му се прави агли ( имаат 90</a:t>
                </a:r>
                <a14:m>
                  <m:oMath xmlns:m="http://schemas.openxmlformats.org/officeDocument/2006/math">
                    <m:r>
                      <a:rPr kumimoji="0" lang="mk-MK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°) </m:t>
                    </m:r>
                  </m:oMath>
                </a14:m>
                <a:r>
                  <a:rPr kumimoji="0" lang="mk-MK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се вика </a:t>
                </a:r>
                <a:r>
                  <a:rPr lang="mk-MK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правоаголник</a:t>
                </a:r>
                <a:r>
                  <a:rPr kumimoji="0" lang="mk-MK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mk-MK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Правоаголникот  е паралелограм. Спротивните страни во правоаголникот се паралелни и еднакви по должина .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7AC947-6341-4260-B0A0-F7310BDC0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134705"/>
                <a:ext cx="9855200" cy="1015663"/>
              </a:xfrm>
              <a:prstGeom prst="rect">
                <a:avLst/>
              </a:prstGeom>
              <a:blipFill>
                <a:blip r:embed="rId2"/>
                <a:stretch>
                  <a:fillRect l="-681" t="-2994" r="-1176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3C38662-221D-447D-97DC-2ADE175C5B70}"/>
              </a:ext>
            </a:extLst>
          </p:cNvPr>
          <p:cNvSpPr txBox="1"/>
          <p:nvPr/>
        </p:nvSpPr>
        <p:spPr>
          <a:xfrm>
            <a:off x="5568950" y="3883762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0998BF-DB14-44AB-B17E-326F7344B884}"/>
              </a:ext>
            </a:extLst>
          </p:cNvPr>
          <p:cNvSpPr/>
          <p:nvPr/>
        </p:nvSpPr>
        <p:spPr>
          <a:xfrm>
            <a:off x="5500550" y="21451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64D74-E3FF-42B7-82E5-2B694520BF7D}"/>
              </a:ext>
            </a:extLst>
          </p:cNvPr>
          <p:cNvSpPr txBox="1"/>
          <p:nvPr/>
        </p:nvSpPr>
        <p:spPr>
          <a:xfrm>
            <a:off x="4069809" y="3124679"/>
            <a:ext cx="41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370A47-75FE-459D-A996-EB92D43E1196}"/>
              </a:ext>
            </a:extLst>
          </p:cNvPr>
          <p:cNvSpPr/>
          <p:nvPr/>
        </p:nvSpPr>
        <p:spPr>
          <a:xfrm>
            <a:off x="6655341" y="31246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6584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0D1ED-0C08-40F6-AEA8-443166DAD933}"/>
              </a:ext>
            </a:extLst>
          </p:cNvPr>
          <p:cNvSpPr txBox="1"/>
          <p:nvPr/>
        </p:nvSpPr>
        <p:spPr>
          <a:xfrm>
            <a:off x="4559300" y="159434"/>
            <a:ext cx="2019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КВАДРАТ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565F48-27AC-43B1-9E0C-2C63DB93516B}"/>
              </a:ext>
            </a:extLst>
          </p:cNvPr>
          <p:cNvSpPr/>
          <p:nvPr/>
        </p:nvSpPr>
        <p:spPr>
          <a:xfrm>
            <a:off x="4694344" y="2493947"/>
            <a:ext cx="1498600" cy="1466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17AD6-96A1-4DEB-9E43-9B4F435FF0DD}"/>
              </a:ext>
            </a:extLst>
          </p:cNvPr>
          <p:cNvSpPr txBox="1"/>
          <p:nvPr/>
        </p:nvSpPr>
        <p:spPr>
          <a:xfrm>
            <a:off x="4711700" y="4323084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КВАДРАТ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7AC947-6341-4260-B0A0-F7310BDC0950}"/>
              </a:ext>
            </a:extLst>
          </p:cNvPr>
          <p:cNvSpPr txBox="1"/>
          <p:nvPr/>
        </p:nvSpPr>
        <p:spPr>
          <a:xfrm>
            <a:off x="863600" y="1134705"/>
            <a:ext cx="9055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Четириаголник на кој сите страни му се еднакви по должина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сите агли се прави </a:t>
            </a:r>
            <a:r>
              <a:rPr kumimoji="0" lang="mk-M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 вика </a:t>
            </a:r>
            <a:r>
              <a:rPr kumimoji="0" lang="mk-MK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квадрат.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Квадратот е ромб и правоаголник.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4AE27F-CBDB-41A8-8630-4AADD8F1182F}"/>
              </a:ext>
            </a:extLst>
          </p:cNvPr>
          <p:cNvSpPr/>
          <p:nvPr/>
        </p:nvSpPr>
        <p:spPr>
          <a:xfrm>
            <a:off x="5262456" y="3990315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48DC2E-B4BA-4BD3-BB9E-3F7AF8F82180}"/>
              </a:ext>
            </a:extLst>
          </p:cNvPr>
          <p:cNvSpPr/>
          <p:nvPr/>
        </p:nvSpPr>
        <p:spPr>
          <a:xfrm>
            <a:off x="6272106" y="303523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336842-4134-4CE1-AA21-0B117E34FB9F}"/>
              </a:ext>
            </a:extLst>
          </p:cNvPr>
          <p:cNvSpPr/>
          <p:nvPr/>
        </p:nvSpPr>
        <p:spPr>
          <a:xfrm>
            <a:off x="4195022" y="303523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FBD80E-1D9F-4855-A59E-EC9C8024E7F8}"/>
              </a:ext>
            </a:extLst>
          </p:cNvPr>
          <p:cNvSpPr/>
          <p:nvPr/>
        </p:nvSpPr>
        <p:spPr>
          <a:xfrm>
            <a:off x="5262456" y="1960633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i="1" dirty="0">
                <a:solidFill>
                  <a:prstClr val="black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872730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70D1ED-0C08-40F6-AEA8-443166DAD933}"/>
              </a:ext>
            </a:extLst>
          </p:cNvPr>
          <p:cNvSpPr txBox="1"/>
          <p:nvPr/>
        </p:nvSpPr>
        <p:spPr>
          <a:xfrm>
            <a:off x="442595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mk-MK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РОМБОИД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8E552A54-0110-4AF7-9E87-5DD8E9B8E8DF}"/>
              </a:ext>
            </a:extLst>
          </p:cNvPr>
          <p:cNvSpPr/>
          <p:nvPr/>
        </p:nvSpPr>
        <p:spPr>
          <a:xfrm>
            <a:off x="4095750" y="2828498"/>
            <a:ext cx="2946400" cy="1580634"/>
          </a:xfrm>
          <a:prstGeom prst="parallelogram">
            <a:avLst/>
          </a:prstGeom>
          <a:solidFill>
            <a:srgbClr val="CB2986"/>
          </a:solidFill>
          <a:ln>
            <a:solidFill>
              <a:srgbClr val="CB29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817AD6-96A1-4DEB-9E43-9B4F435FF0DD}"/>
              </a:ext>
            </a:extLst>
          </p:cNvPr>
          <p:cNvSpPr txBox="1"/>
          <p:nvPr/>
        </p:nvSpPr>
        <p:spPr>
          <a:xfrm>
            <a:off x="4686300" y="4737784"/>
            <a:ext cx="176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РОМБОИД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B3DE2E-8198-411D-99CE-3FC43636CD65}"/>
              </a:ext>
            </a:extLst>
          </p:cNvPr>
          <p:cNvSpPr txBox="1"/>
          <p:nvPr/>
        </p:nvSpPr>
        <p:spPr>
          <a:xfrm>
            <a:off x="1104900" y="1638071"/>
            <a:ext cx="8928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Ромбоид е паралелограм на кој соседните страни му се различни по должина.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485EAC-AB01-4263-82A6-A6339AFC41C3}"/>
              </a:ext>
            </a:extLst>
          </p:cNvPr>
          <p:cNvSpPr txBox="1"/>
          <p:nvPr/>
        </p:nvSpPr>
        <p:spPr>
          <a:xfrm>
            <a:off x="3581400" y="3434149"/>
            <a:ext cx="33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A25BEB-7B49-4715-A547-8909B6098AD6}"/>
                  </a:ext>
                </a:extLst>
              </p:cNvPr>
              <p:cNvSpPr txBox="1"/>
              <p:nvPr/>
            </p:nvSpPr>
            <p:spPr>
              <a:xfrm>
                <a:off x="7042150" y="3434149"/>
                <a:ext cx="552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A25BEB-7B49-4715-A547-8909B6098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150" y="3434149"/>
                <a:ext cx="5524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186D123-AF01-4395-80C3-2F1FFA504412}"/>
              </a:ext>
            </a:extLst>
          </p:cNvPr>
          <p:cNvSpPr txBox="1"/>
          <p:nvPr/>
        </p:nvSpPr>
        <p:spPr>
          <a:xfrm>
            <a:off x="5568950" y="2449263"/>
            <a:ext cx="52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2C8B5F-13F0-4D6D-963D-F011C2A75BD5}"/>
              </a:ext>
            </a:extLst>
          </p:cNvPr>
          <p:cNvSpPr txBox="1"/>
          <p:nvPr/>
        </p:nvSpPr>
        <p:spPr>
          <a:xfrm>
            <a:off x="5207000" y="4441567"/>
            <a:ext cx="36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254789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266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Times New Roman</vt:lpstr>
      <vt:lpstr>Trebuchet MS</vt:lpstr>
      <vt:lpstr>Wingdings 3</vt:lpstr>
      <vt:lpstr>Facet</vt:lpstr>
      <vt:lpstr>ВИДОВИ НА ЧЕТИРИАГОЛНИЦИ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ВИДОВИ НА ЧЕТИРИАГОЛНИЦИ</dc:title>
  <dc:creator>Marina Serafimova</dc:creator>
  <cp:lastModifiedBy>Marina Serafimova</cp:lastModifiedBy>
  <cp:revision>11</cp:revision>
  <dcterms:created xsi:type="dcterms:W3CDTF">2020-03-24T18:11:56Z</dcterms:created>
  <dcterms:modified xsi:type="dcterms:W3CDTF">2020-04-08T09:27:49Z</dcterms:modified>
</cp:coreProperties>
</file>