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0DC5-D264-4B8A-8D78-83E263466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018" y="2696634"/>
            <a:ext cx="10553351" cy="1646302"/>
          </a:xfrm>
        </p:spPr>
        <p:txBody>
          <a:bodyPr/>
          <a:lstStyle/>
          <a:p>
            <a:pPr algn="ctr"/>
            <a: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ВЕЖБИ ОД ГЕОМЕТРИСКИ ТРАНСФОРМАЦИИ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42D87-DCF7-48D7-89A8-145B19A98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8858" y="6812281"/>
            <a:ext cx="6563142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4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4C46FF-6DDC-4E7F-9B95-1822A8CE5857}"/>
              </a:ext>
            </a:extLst>
          </p:cNvPr>
          <p:cNvSpPr txBox="1"/>
          <p:nvPr/>
        </p:nvSpPr>
        <p:spPr>
          <a:xfrm>
            <a:off x="1853966" y="1610686"/>
            <a:ext cx="81409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 </a:t>
            </a:r>
          </a:p>
          <a:p>
            <a:pPr marL="66675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</a:pP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Трансформира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ротација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симетрија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транслација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комбинирање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трансформации.			</a:t>
            </a:r>
          </a:p>
          <a:p>
            <a:pPr marL="66675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</a:pPr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за работа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прибор за пишување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линијар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шестар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агломер</a:t>
            </a:r>
          </a:p>
        </p:txBody>
      </p:sp>
    </p:spTree>
    <p:extLst>
      <p:ext uri="{BB962C8B-B14F-4D97-AF65-F5344CB8AC3E}">
        <p14:creationId xmlns:p14="http://schemas.microsoft.com/office/powerpoint/2010/main" val="310379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B1244EE-B306-41A5-A6D3-0DB9A49C5171}"/>
                  </a:ext>
                </a:extLst>
              </p:cNvPr>
              <p:cNvSpPr txBox="1"/>
              <p:nvPr/>
            </p:nvSpPr>
            <p:spPr>
              <a:xfrm>
                <a:off x="495300" y="2222500"/>
                <a:ext cx="102743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Задача: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 координатен систем нацртај четириаголник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A(2,6), B(2,1), C(5,2), D(6,5)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Изврши </a:t>
                </a:r>
                <a:r>
                  <a:rPr lang="mk-MK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осна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симетрија на </a:t>
                </a:r>
                <a:r>
                  <a:rPr lang="mk-MK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четириаголникот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 однос на правата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1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Сликата на </a:t>
                </a:r>
                <a:r>
                  <a:rPr lang="mk-MK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четириаголникот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означи ја со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</m:sup>
                    </m:sSup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</m:sup>
                    </m:sSup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</m:sup>
                    </m:sSup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mk-MK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Четириаголникот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</m:sup>
                    </m:sSup>
                  </m:oMath>
                </a14:m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ротирај го за 90</a:t>
                </a:r>
                <a14:m>
                  <m:oMath xmlns:m="http://schemas.openxmlformats.org/officeDocument/2006/math">
                    <m:r>
                      <a:rPr lang="mk-MK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mk-MK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спротивно од насоката на </m:t>
                    </m:r>
                  </m:oMath>
                </a14:m>
                <a:endParaRPr lang="mk-MK" sz="20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mk-MK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стрелките на часовникот , </m:t>
                    </m:r>
                  </m:oMath>
                </a14:m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центар на ротација е точката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F(1, -2)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B1244EE-B306-41A5-A6D3-0DB9A49C5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2222500"/>
                <a:ext cx="10274300" cy="2246769"/>
              </a:xfrm>
              <a:prstGeom prst="rect">
                <a:avLst/>
              </a:prstGeom>
              <a:blipFill>
                <a:blip r:embed="rId2"/>
                <a:stretch>
                  <a:fillRect l="-593" t="-1630" b="-4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483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AA0933-0ADE-46B5-811C-CDE026F2A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310" y="1139686"/>
            <a:ext cx="6947379" cy="54357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A52B2B-EDDA-4998-B387-E54448C5174D}"/>
              </a:ext>
            </a:extLst>
          </p:cNvPr>
          <p:cNvSpPr txBox="1"/>
          <p:nvPr/>
        </p:nvSpPr>
        <p:spPr>
          <a:xfrm>
            <a:off x="1181100" y="406400"/>
            <a:ext cx="817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Вака изгледа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четириаголникот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Оска на симетрија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правата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372BC9-53DB-4977-9A47-4AC8E7313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600" y="431800"/>
            <a:ext cx="3771578" cy="47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4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5ED266-A5DB-41AE-A283-9B5E13B72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626" y="1076186"/>
            <a:ext cx="5414748" cy="55164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BDE4DA-C47F-4E94-B7AA-F4C59647FC50}"/>
              </a:ext>
            </a:extLst>
          </p:cNvPr>
          <p:cNvSpPr txBox="1"/>
          <p:nvPr/>
        </p:nvSpPr>
        <p:spPr>
          <a:xfrm>
            <a:off x="571500" y="368300"/>
            <a:ext cx="933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Откако ќе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извршеме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осна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симетрија на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четириаголникот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однос на правата х=1 го добиваме овој цртеж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3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75BB87-21A6-489D-A1B0-E3A0D3B13923}"/>
                  </a:ext>
                </a:extLst>
              </p:cNvPr>
              <p:cNvSpPr txBox="1"/>
              <p:nvPr/>
            </p:nvSpPr>
            <p:spPr>
              <a:xfrm>
                <a:off x="558800" y="482600"/>
                <a:ext cx="103251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крај вршиме ротација  за 90</a:t>
                </a:r>
                <a14:m>
                  <m:oMath xmlns:m="http://schemas.openxmlformats.org/officeDocument/2006/math">
                    <m:r>
                      <a:rPr lang="mk-MK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°, спротивно од насоката на стрелките на часовникот </m:t>
                    </m:r>
                    <m:r>
                      <a:rPr lang="mk-MK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со </m:t>
                    </m:r>
                  </m:oMath>
                </a14:m>
                <a:endParaRPr lang="mk-MK" sz="2000" b="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центар на ротација во точката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F(1, -2)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75BB87-21A6-489D-A1B0-E3A0D3B13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0" y="482600"/>
                <a:ext cx="10325100" cy="707886"/>
              </a:xfrm>
              <a:prstGeom prst="rect">
                <a:avLst/>
              </a:prstGeom>
              <a:blipFill>
                <a:blip r:embed="rId2"/>
                <a:stretch>
                  <a:fillRect l="-650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D312FEBF-03AD-42DD-B9E5-334CFECC4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603" y="1190486"/>
            <a:ext cx="5901494" cy="536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5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F47362-E570-43E5-9837-03AB58119EC8}"/>
                  </a:ext>
                </a:extLst>
              </p:cNvPr>
              <p:cNvSpPr txBox="1"/>
              <p:nvPr/>
            </p:nvSpPr>
            <p:spPr>
              <a:xfrm>
                <a:off x="444616" y="503339"/>
                <a:ext cx="9966121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Домашна работа: Во координатен систем нацртај ја фигурата од цртежот и означи ја со А. </a:t>
                </a: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на фигурата А изврши транслација за три единици на лева и за 5 единици надолу, сликата означи ја со Б;</a:t>
                </a: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на фигурата Б изврши ротација за 90</a:t>
                </a:r>
                <a14:m>
                  <m:oMath xmlns:m="http://schemas.openxmlformats.org/officeDocument/2006/math">
                    <m:r>
                      <a:rPr lang="mk-MK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mk-MK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спротивно од насоката на стрелките </m:t>
                    </m:r>
                  </m:oMath>
                </a14:m>
                <a:endParaRPr lang="mk-MK" sz="20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mk-MK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на часовникот</m:t>
                    </m:r>
                  </m:oMath>
                </a14:m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со центар на ротација во точката О( 0,0).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F47362-E570-43E5-9837-03AB58119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16" y="503339"/>
                <a:ext cx="9966121" cy="1631216"/>
              </a:xfrm>
              <a:prstGeom prst="rect">
                <a:avLst/>
              </a:prstGeom>
              <a:blipFill>
                <a:blip r:embed="rId2"/>
                <a:stretch>
                  <a:fillRect l="-673" t="-2247" r="-856" b="-5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98331BA9-6D8D-458D-B61B-2AA043986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000" y="2367067"/>
            <a:ext cx="3911999" cy="38467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7C185A-CF33-4E41-8A98-AFF47D025F21}"/>
              </a:ext>
            </a:extLst>
          </p:cNvPr>
          <p:cNvSpPr txBox="1"/>
          <p:nvPr/>
        </p:nvSpPr>
        <p:spPr>
          <a:xfrm>
            <a:off x="5861249" y="6246323"/>
            <a:ext cx="438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526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261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Trebuchet MS</vt:lpstr>
      <vt:lpstr>Wingdings 3</vt:lpstr>
      <vt:lpstr>Facet</vt:lpstr>
      <vt:lpstr>ВЕЖБИ ОД ГЕОМЕТРИСКИ ТРАНСФОРМАЦИИ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ТЕКСТУАЛНИ ПРОБЛЕМИ СО ПРОЦЕНТИ</dc:title>
  <dc:creator>Marina Serafimova</dc:creator>
  <cp:lastModifiedBy>Marina Serafimova</cp:lastModifiedBy>
  <cp:revision>23</cp:revision>
  <dcterms:created xsi:type="dcterms:W3CDTF">2020-03-27T13:01:53Z</dcterms:created>
  <dcterms:modified xsi:type="dcterms:W3CDTF">2020-04-06T06:15:33Z</dcterms:modified>
</cp:coreProperties>
</file>