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D973-AFF1-42D8-8201-94BC804BF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696631"/>
            <a:ext cx="7766936" cy="1646302"/>
          </a:xfrm>
        </p:spPr>
        <p:txBody>
          <a:bodyPr/>
          <a:lstStyle/>
          <a:p>
            <a:pPr algn="ctr"/>
            <a:r>
              <a:rPr lang="mk-MK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 НА АГЛИ ВО ТРИАГОЛНИК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FADA1-C650-4D4A-81D7-5A8ECA84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42933"/>
            <a:ext cx="7586133" cy="508467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</a:rPr>
              <a:t>ТЕМА: ГЕОМЕТРИЈА И РЕШАВАЊЕ НА ПРОБЛЕМИ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5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7D448E-ACCE-4082-9DBC-C65D9AB3B5CC}"/>
              </a:ext>
            </a:extLst>
          </p:cNvPr>
          <p:cNvSpPr/>
          <p:nvPr/>
        </p:nvSpPr>
        <p:spPr>
          <a:xfrm>
            <a:off x="1270000" y="2062729"/>
            <a:ext cx="8343900" cy="1128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25" marR="29845">
              <a:spcBef>
                <a:spcPts val="5"/>
              </a:spcBef>
              <a:spcAft>
                <a:spcPts val="0"/>
              </a:spcAft>
            </a:pPr>
            <a:r>
              <a:rPr lang="en-US" sz="24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en-US" sz="2400" u="sng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2400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en-US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2400" u="sng" spc="-20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sz="2400" u="sng" spc="-2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en-US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u="sng" spc="-1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</a:t>
            </a:r>
            <a:r>
              <a:rPr lang="en-US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mk-MK" sz="24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mk-MK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mk-MK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Bef>
                <a:spcPts val="10"/>
              </a:spcBef>
              <a:spcAft>
                <a:spcPts val="0"/>
              </a:spcAft>
            </a:pPr>
            <a:r>
              <a:rPr lang="mk-MK" sz="240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40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400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</a:t>
            </a:r>
            <a:r>
              <a:rPr lang="en-US" sz="240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spc="-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400" spc="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400" spc="-2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en-US" sz="240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spc="-6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en-US" sz="24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от</a:t>
            </a:r>
            <a:r>
              <a:rPr lang="en-US" sz="2400" spc="-8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400" spc="-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-4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иа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4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от</a:t>
            </a:r>
            <a:r>
              <a:rPr lang="en-US" sz="2400" spc="-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400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4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400" spc="-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°</a:t>
            </a:r>
            <a:r>
              <a:rPr lang="mk-MK" sz="2400" spc="-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ts val="1300"/>
              </a:lnSpc>
              <a:spcBef>
                <a:spcPts val="10"/>
              </a:spcBef>
              <a:spcAft>
                <a:spcPts val="0"/>
              </a:spcAft>
            </a:pPr>
            <a:endParaRPr lang="mk-MK" sz="2400" spc="-5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Bef>
                <a:spcPts val="10"/>
              </a:spcBef>
              <a:spcAft>
                <a:spcPts val="0"/>
              </a:spcAft>
            </a:pPr>
            <a:r>
              <a:rPr lang="mk-MK" sz="2400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еду</a:t>
            </a:r>
            <a:r>
              <a:rPr lang="en-US" sz="24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spc="-9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en-US" sz="24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spc="-9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en-US" sz="24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4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</a:t>
            </a:r>
            <a:r>
              <a:rPr lang="en-US" sz="24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ешн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-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400" spc="-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-10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spc="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400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400" spc="-1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400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400" spc="-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лн</a:t>
            </a:r>
            <a:r>
              <a:rPr lang="en-US" sz="2400" spc="-1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400" spc="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mk-MK" sz="2400" spc="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7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7" y="2717075"/>
            <a:ext cx="821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Нацртај 3 триаголника измери ги внатрешните агли во секој од нив и пресметај го збирот на внатрешните агли за секој триаголник посебно. Што можеш да заклучиш?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371599" y="1306286"/>
                <a:ext cx="883049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 секој триаголник збирот на внатрешните агли изнесува 180</a:t>
                </a:r>
                <a14:m>
                  <m:oMath xmlns:m="http://schemas.openxmlformats.org/officeDocument/2006/math">
                    <m:r>
                      <a:rPr lang="mk-MK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mk-MK" sz="24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306286"/>
                <a:ext cx="8830491" cy="738664"/>
              </a:xfrm>
              <a:prstGeom prst="rect">
                <a:avLst/>
              </a:prstGeom>
              <a:blipFill>
                <a:blip r:embed="rId2"/>
                <a:stretch>
                  <a:fillRect l="-1035" t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>
            <a:off x="1959428" y="2508068"/>
            <a:ext cx="2547257" cy="258644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3120" y="4632848"/>
            <a:ext cx="36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8674" y="4632848"/>
            <a:ext cx="418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2833" y="2646401"/>
            <a:ext cx="30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38206" y="3108066"/>
                <a:ext cx="28999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a+b+c = 180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US" sz="3200" i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06" y="3108066"/>
                <a:ext cx="2899954" cy="584775"/>
              </a:xfrm>
              <a:prstGeom prst="rect">
                <a:avLst/>
              </a:prstGeom>
              <a:blipFill>
                <a:blip r:embed="rId3"/>
                <a:stretch>
                  <a:fillRect l="-5252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2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2" y="600891"/>
            <a:ext cx="786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r>
              <a:rPr lang="mk-MK" dirty="0" smtClean="0"/>
              <a:t>.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дреди го непознатиот агол во триаголникот на цртежот. 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1397726" y="2521131"/>
            <a:ext cx="2299063" cy="220762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67541" y="4359422"/>
                <a:ext cx="679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 smtClean="0"/>
                  <a:t>56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1" y="4359422"/>
                <a:ext cx="679270" cy="369332"/>
              </a:xfrm>
              <a:prstGeom prst="rect">
                <a:avLst/>
              </a:prstGeom>
              <a:blipFill>
                <a:blip r:embed="rId2"/>
                <a:stretch>
                  <a:fillRect l="-7143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69232" y="4359422"/>
                <a:ext cx="514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mk-MK" dirty="0">
                    <a:solidFill>
                      <a:prstClr val="black"/>
                    </a:solidFill>
                  </a:rPr>
                  <a:t>5</a:t>
                </a:r>
                <a:r>
                  <a:rPr lang="mk-MK" dirty="0" smtClean="0">
                    <a:solidFill>
                      <a:prstClr val="black"/>
                    </a:solidFill>
                  </a:rPr>
                  <a:t>7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32" y="4359422"/>
                <a:ext cx="514885" cy="369332"/>
              </a:xfrm>
              <a:prstGeom prst="rect">
                <a:avLst/>
              </a:prstGeom>
              <a:blipFill>
                <a:blip r:embed="rId3"/>
                <a:stretch>
                  <a:fillRect l="-9412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03565" y="2782389"/>
            <a:ext cx="287383" cy="37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х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2446" y="2971800"/>
                <a:ext cx="340940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dirty="0" smtClean="0"/>
                  <a:t>56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 smtClean="0"/>
                  <a:t>+57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 smtClean="0"/>
                  <a:t>+х = 180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dirty="0" smtClean="0">
                  <a:ea typeface="Cambria Math" panose="02040503050406030204" pitchFamily="18" charset="0"/>
                </a:endParaRPr>
              </a:p>
              <a:p>
                <a:pPr lvl="0"/>
                <a:r>
                  <a:rPr lang="mk-MK" dirty="0" smtClean="0"/>
                  <a:t>113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 smtClean="0">
                    <a:solidFill>
                      <a:prstClr val="black"/>
                    </a:solidFill>
                  </a:rPr>
                  <a:t> + х = 180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mk-MK" dirty="0" smtClean="0">
                    <a:solidFill>
                      <a:prstClr val="black"/>
                    </a:solidFill>
                  </a:rPr>
                  <a:t>х = 180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 smtClean="0">
                    <a:solidFill>
                      <a:prstClr val="black"/>
                    </a:solidFill>
                  </a:rPr>
                  <a:t> - 113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mk-MK" dirty="0" smtClean="0">
                    <a:solidFill>
                      <a:prstClr val="black"/>
                    </a:solidFill>
                  </a:rPr>
                  <a:t>х = 67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446" y="2971800"/>
                <a:ext cx="3409405" cy="1200329"/>
              </a:xfrm>
              <a:prstGeom prst="rect">
                <a:avLst/>
              </a:prstGeom>
              <a:blipFill>
                <a:blip r:embed="rId4"/>
                <a:stretch>
                  <a:fillRect l="-1429" t="-3571" b="-6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02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2330" y="1031966"/>
                <a:ext cx="8934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3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Според податоците на цртежот одреди ги аглите </a:t>
                </a:r>
                <a14:m>
                  <m:oMath xmlns:m="http://schemas.openxmlformats.org/officeDocument/2006/math">
                    <m:r>
                      <a:rPr lang="mk-MK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и </m:t>
                    </m:r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0" y="1031966"/>
                <a:ext cx="8934995" cy="461665"/>
              </a:xfrm>
              <a:prstGeom prst="rect">
                <a:avLst/>
              </a:prstGeom>
              <a:blipFill>
                <a:blip r:embed="rId2"/>
                <a:stretch>
                  <a:fillRect l="-1092" t="-10526" r="-68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>
            <a:off x="1358537" y="2612571"/>
            <a:ext cx="2168434" cy="24688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>
            <a:off x="2442754" y="2612571"/>
            <a:ext cx="2730137" cy="24427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4"/>
          </p:cNvCxnSpPr>
          <p:nvPr/>
        </p:nvCxnSpPr>
        <p:spPr>
          <a:xfrm flipV="1">
            <a:off x="3526971" y="5055326"/>
            <a:ext cx="1645920" cy="26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502229" y="4742991"/>
                <a:ext cx="522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 smtClean="0"/>
                  <a:t>75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229" y="4742991"/>
                <a:ext cx="522514" cy="369332"/>
              </a:xfrm>
              <a:prstGeom prst="rect">
                <a:avLst/>
              </a:prstGeom>
              <a:blipFill>
                <a:blip r:embed="rId3"/>
                <a:stretch>
                  <a:fillRect l="-9302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12086" y="4725182"/>
                <a:ext cx="514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mk-MK" dirty="0">
                    <a:solidFill>
                      <a:prstClr val="black"/>
                    </a:solidFill>
                  </a:rPr>
                  <a:t>75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086" y="4725182"/>
                <a:ext cx="514885" cy="369332"/>
              </a:xfrm>
              <a:prstGeom prst="rect">
                <a:avLst/>
              </a:prstGeom>
              <a:blipFill>
                <a:blip r:embed="rId4"/>
                <a:stretch>
                  <a:fillRect l="-9412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81497" y="2720480"/>
                <a:ext cx="522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497" y="2720480"/>
                <a:ext cx="52251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56100" y="2807455"/>
                <a:ext cx="3080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100" y="2807455"/>
                <a:ext cx="308075" cy="369332"/>
              </a:xfrm>
              <a:prstGeom prst="rect">
                <a:avLst/>
              </a:prstGeom>
              <a:blipFill>
                <a:blip r:embed="rId6"/>
                <a:stretch>
                  <a:fillRect l="-5882" r="-980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539224" y="4680636"/>
                <a:ext cx="2574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224" y="4680636"/>
                <a:ext cx="257442" cy="369332"/>
              </a:xfrm>
              <a:prstGeom prst="rect">
                <a:avLst/>
              </a:prstGeom>
              <a:blipFill>
                <a:blip r:embed="rId7"/>
                <a:stretch>
                  <a:fillRect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514314" y="4726802"/>
                <a:ext cx="5663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dirty="0" smtClean="0"/>
                  <a:t>40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314" y="4726802"/>
                <a:ext cx="566329" cy="646331"/>
              </a:xfrm>
              <a:prstGeom prst="rect">
                <a:avLst/>
              </a:prstGeom>
              <a:blipFill>
                <a:blip r:embed="rId8"/>
                <a:stretch>
                  <a:fillRect l="-9783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687776" y="1769519"/>
                <a:ext cx="3105551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75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mk-M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75°+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- 150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- 7</a:t>
                </a:r>
                <a14:m>
                  <m:oMath xmlns:m="http://schemas.openxmlformats.org/officeDocument/2006/math">
                    <m:r>
                      <a:rPr lang="mk-MK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105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105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+ 40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mk-MK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mk-MK" sz="2400" dirty="0" smtClean="0">
                    <a:solidFill>
                      <a:prstClr val="black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= 35</a:t>
                </a:r>
                <a:r>
                  <a:rPr lang="mk-MK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mk-MK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776" y="1769519"/>
                <a:ext cx="3105551" cy="4154984"/>
              </a:xfrm>
              <a:prstGeom prst="rect">
                <a:avLst/>
              </a:prstGeom>
              <a:blipFill>
                <a:blip r:embed="rId9"/>
                <a:stretch>
                  <a:fillRect l="-2947" t="-1173" b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22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45B0FC-5978-4EB0-9068-9CF5D9E9B091}"/>
              </a:ext>
            </a:extLst>
          </p:cNvPr>
          <p:cNvSpPr txBox="1"/>
          <p:nvPr/>
        </p:nvSpPr>
        <p:spPr>
          <a:xfrm>
            <a:off x="495300" y="279400"/>
            <a:ext cx="626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задача: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ED9CB6-64A2-4634-8630-3D14864A0CBD}"/>
              </a:ext>
            </a:extLst>
          </p:cNvPr>
          <p:cNvSpPr/>
          <p:nvPr/>
        </p:nvSpPr>
        <p:spPr>
          <a:xfrm>
            <a:off x="6372835" y="5572951"/>
            <a:ext cx="447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69" y="1077238"/>
            <a:ext cx="9918496" cy="385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211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ЗБИР НА АГЛИ ВО ТРИАГОЛНИК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ВИДОВИ НА ЧЕТИРИАГОЛНИЦИ</dc:title>
  <dc:creator>Marina Serafimova</dc:creator>
  <cp:lastModifiedBy>Tamara</cp:lastModifiedBy>
  <cp:revision>15</cp:revision>
  <dcterms:created xsi:type="dcterms:W3CDTF">2020-03-24T18:11:56Z</dcterms:created>
  <dcterms:modified xsi:type="dcterms:W3CDTF">2020-04-29T16:11:54Z</dcterms:modified>
</cp:coreProperties>
</file>