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0DC5-D264-4B8A-8D78-83E263466F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618" y="2404534"/>
            <a:ext cx="10553351" cy="1646302"/>
          </a:xfrm>
        </p:spPr>
        <p:txBody>
          <a:bodyPr/>
          <a:lstStyle/>
          <a:p>
            <a:pPr algn="ctr"/>
            <a:r>
              <a:rPr lang="mk-MK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КРУГ, ДЕЛОВИ НА КРУГ. ПЕРИМЕТАР НА КРУГ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42D87-DCF7-48D7-89A8-145B19A98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6563142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4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C46FF-6DDC-4E7F-9B95-1822A8CE5857}"/>
              </a:ext>
            </a:extLst>
          </p:cNvPr>
          <p:cNvSpPr txBox="1"/>
          <p:nvPr/>
        </p:nvSpPr>
        <p:spPr>
          <a:xfrm>
            <a:off x="2984266" y="2639008"/>
            <a:ext cx="7607533" cy="1579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на часот</a:t>
            </a: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Ученикот </a:t>
            </a:r>
          </a:p>
          <a:p>
            <a:pPr marL="60325" marR="142875">
              <a:lnSpc>
                <a:spcPct val="103000"/>
              </a:lnSpc>
              <a:spcAft>
                <a:spcPts val="0"/>
              </a:spcAft>
            </a:pPr>
            <a:r>
              <a:rPr lang="mk-M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дефиниција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кружница 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6075" marR="142875" indent="-285750">
              <a:lnSpc>
                <a:spcPct val="103000"/>
              </a:lnSpc>
              <a:spcAft>
                <a:spcPts val="0"/>
              </a:spcAft>
              <a:buFontTx/>
              <a:buChar char="-"/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именува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делови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 на кругот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2400" spc="-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mk-MK" sz="2400" spc="-75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6075" marR="142875" indent="-285750">
              <a:lnSpc>
                <a:spcPct val="103000"/>
              </a:lnSpc>
              <a:spcAft>
                <a:spcPts val="0"/>
              </a:spcAft>
              <a:buFontTx/>
              <a:buChar char="-"/>
            </a:pPr>
            <a:r>
              <a:rPr lang="mk-MK" sz="2400" spc="-7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Ја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користи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mk-MK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400" spc="-8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периметар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400" spc="-17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379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FAB8CD-E435-4C8A-AC31-1527DCAB6C15}"/>
              </a:ext>
            </a:extLst>
          </p:cNvPr>
          <p:cNvSpPr txBox="1"/>
          <p:nvPr/>
        </p:nvSpPr>
        <p:spPr>
          <a:xfrm>
            <a:off x="331101" y="1165334"/>
            <a:ext cx="7086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Множеството од сите точки во рамнината кои се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наогаат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исто растојание од една избрана точка се вика </a:t>
            </a:r>
            <a:r>
              <a:rPr lang="mk-M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кружница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избраната точка е </a:t>
            </a:r>
            <a:r>
              <a:rPr lang="mk-M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центар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кружницата.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Растојанието од центарот на кружницата до произволна точка од кружницата се вика </a:t>
            </a:r>
            <a:r>
              <a:rPr lang="mk-M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радиус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R)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Отсечка чии крајни точки лежат на кружницата се вика </a:t>
            </a:r>
            <a:r>
              <a:rPr lang="mk-M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тетива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Најдолгата тетива во кружницата минува низ центарот и се вика </a:t>
            </a:r>
            <a:r>
              <a:rPr lang="mk-M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дијаметар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(d)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Дијаметарот во кружницата е двапати поголем од радиусот.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= </a:t>
            </a:r>
            <a:r>
              <a:rPr lang="en-US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2R</a:t>
            </a:r>
            <a:endParaRPr lang="mk-MK" sz="20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кружницата ограничен со две точки кои лежат на неа се вика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кружен лак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права која ја допира кружницата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01" y="725213"/>
            <a:ext cx="4774299" cy="534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5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6440" y="1019503"/>
            <a:ext cx="88707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 2Д фигура образувана од кружница и нејзината внатрешност.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Делот од кругот ограничен со кружницата и било кои два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радиуси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нарекува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кружен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исечок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Делот од кругот ограничен со кружницата и една нејзина тетива се нарекува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кружен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отсечок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141" y="2815578"/>
            <a:ext cx="3648075" cy="354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43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669627" y="2301766"/>
                <a:ext cx="554946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Периметар</a:t>
                </a:r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круг пресметуваме со формулата </a:t>
                </a:r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L=2R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mk-MK" sz="2400" dirty="0" smtClean="0">
                  <a:solidFill>
                    <a:srgbClr val="7030A0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r>
                  <a:rPr lang="mk-MK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ли                               </a:t>
                </a:r>
                <a:r>
                  <a:rPr lang="en-US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L=d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аде</a:t>
                </a:r>
                <a14:m>
                  <m:oMath xmlns:m="http://schemas.openxmlformats.org/officeDocument/2006/math">
                    <m:r>
                      <a:rPr lang="mk-MK" sz="24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mk-MK" sz="24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mk-MK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3,14</a:t>
                </a: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mk-MK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627" y="2301766"/>
                <a:ext cx="5549462" cy="1815882"/>
              </a:xfrm>
              <a:prstGeom prst="rect">
                <a:avLst/>
              </a:prstGeom>
              <a:blipFill>
                <a:blip r:embed="rId2"/>
                <a:stretch>
                  <a:fillRect l="-1209" t="-2020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30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48912" y="1019503"/>
                <a:ext cx="6117020" cy="5139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mk-MK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Задача 1</a:t>
                </a:r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Пресметај го периметарот на круга со даден</a:t>
                </a:r>
              </a:p>
              <a:p>
                <a:pPr marL="342900" indent="-342900">
                  <a:buAutoNum type="alphaLcParenR"/>
                </a:pPr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радиус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R=30cm</a:t>
                </a:r>
              </a:p>
              <a:p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дијаметар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d=46mm</a:t>
                </a:r>
                <a:endParaRPr lang="mk-MK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mk-MK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Решение</a:t>
                </a:r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mk-MK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R=30cm</a:t>
                </a:r>
                <a:endParaRPr lang="mk-MK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L=?</a:t>
                </a:r>
              </a:p>
              <a:p>
                <a:pPr lvl="0"/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2R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L = 60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</m:t>
                    </m:r>
                  </m:oMath>
                </a14:m>
                <a:endParaRPr lang="en-US" sz="2000" b="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L = 188,4cm</a:t>
                </a:r>
              </a:p>
              <a:p>
                <a:pPr lvl="0"/>
                <a:endParaRPr lang="en-US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</a:rPr>
                  <a:t>б)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d=46mm</a:t>
                </a:r>
                <a:endParaRPr lang="mk-MK" sz="20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u="sng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u="sng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000" u="sng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=?</a:t>
                </a:r>
                <a:endParaRPr lang="mk-MK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mk-MK" sz="24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mk-MK" sz="20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mk-MK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3,14</m:t>
                    </m:r>
                  </m:oMath>
                </a14:m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lvl="0"/>
                <a:r>
                  <a:rPr lang="mk-MK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0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144,44mm</a:t>
                </a:r>
                <a:endParaRPr lang="en-US" sz="20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912" y="1019503"/>
                <a:ext cx="6117020" cy="5139869"/>
              </a:xfrm>
              <a:prstGeom prst="rect">
                <a:avLst/>
              </a:prstGeom>
              <a:blipFill>
                <a:blip r:embed="rId2"/>
                <a:stretch>
                  <a:fillRect l="-1097" t="-593" r="-199" b="-1186"/>
                </a:stretch>
              </a:blipFill>
            </p:spPr>
            <p:txBody>
              <a:bodyPr/>
              <a:lstStyle/>
              <a:p>
                <a:r>
                  <a:rPr lang="mk-M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15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5435" y="2060028"/>
            <a:ext cx="72521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Пресметај го радиусот на круг со периметар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314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k-MK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L = </a:t>
            </a:r>
            <a:r>
              <a:rPr lang="mk-MK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314</a:t>
            </a:r>
            <a:r>
              <a:rPr lang="en-US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endParaRPr lang="mk-MK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 = ?</a:t>
            </a:r>
          </a:p>
          <a:p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= 2R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𝜋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L:(2𝜋)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 = 314: 6,28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 = 50dm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k-M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1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6806ED-4CEF-4A56-9F6F-DF9AC556F70B}"/>
              </a:ext>
            </a:extLst>
          </p:cNvPr>
          <p:cNvSpPr txBox="1"/>
          <p:nvPr/>
        </p:nvSpPr>
        <p:spPr>
          <a:xfrm>
            <a:off x="1718211" y="2954322"/>
            <a:ext cx="7751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Домашна задача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mk-MK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 Учебник на страна 280 задачи 1.а), в); 2.а),б).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2805A0-9E46-406E-AEBD-BF87C6453DB7}"/>
              </a:ext>
            </a:extLst>
          </p:cNvPr>
          <p:cNvSpPr txBox="1"/>
          <p:nvPr/>
        </p:nvSpPr>
        <p:spPr>
          <a:xfrm>
            <a:off x="5400033" y="5172460"/>
            <a:ext cx="5009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mk-M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Марина </a:t>
            </a:r>
            <a:r>
              <a:rPr lang="mk-MK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Серафимова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48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</TotalTime>
  <Words>333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КРУГ, ДЕЛОВИ НА КРУГ. ПЕРИМЕТАР НА КРУГ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ТЕКСТУАЛНИ ПРОБЛЕМИ СО ПРОЦЕНТИ</dc:title>
  <dc:creator>Marina Serafimova</dc:creator>
  <cp:lastModifiedBy>Ivana</cp:lastModifiedBy>
  <cp:revision>17</cp:revision>
  <dcterms:created xsi:type="dcterms:W3CDTF">2020-03-27T13:01:53Z</dcterms:created>
  <dcterms:modified xsi:type="dcterms:W3CDTF">2020-04-20T18:12:35Z</dcterms:modified>
</cp:coreProperties>
</file>