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66" r:id="rId5"/>
    <p:sldId id="264" r:id="rId6"/>
    <p:sldId id="265" r:id="rId7"/>
    <p:sldId id="267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80" autoAdjust="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60DC5-D264-4B8A-8D78-83E263466F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1019" y="2988541"/>
            <a:ext cx="10453382" cy="880917"/>
          </a:xfrm>
        </p:spPr>
        <p:txBody>
          <a:bodyPr/>
          <a:lstStyle/>
          <a:p>
            <a:pPr algn="ctr"/>
            <a:r>
              <a:rPr lang="mk-MK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ПЛОШТИНА НА КРУГ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144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4C46FF-6DDC-4E7F-9B95-1822A8CE5857}"/>
              </a:ext>
            </a:extLst>
          </p:cNvPr>
          <p:cNvSpPr txBox="1"/>
          <p:nvPr/>
        </p:nvSpPr>
        <p:spPr>
          <a:xfrm>
            <a:off x="2032000" y="2639008"/>
            <a:ext cx="8559799" cy="1960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на часот</a:t>
            </a: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Ученикот </a:t>
            </a:r>
          </a:p>
          <a:p>
            <a:pPr marL="60325" marR="142875">
              <a:lnSpc>
                <a:spcPct val="103000"/>
              </a:lnSpc>
              <a:spcAft>
                <a:spcPts val="0"/>
              </a:spcAft>
            </a:pP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Знае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дефиниција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кружница и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круг</a:t>
            </a:r>
            <a:r>
              <a:rPr lang="mk-MK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6075" marR="142875" indent="-285750">
              <a:lnSpc>
                <a:spcPct val="103000"/>
              </a:lnSpc>
              <a:spcAft>
                <a:spcPts val="0"/>
              </a:spcAft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именува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делови</a:t>
            </a:r>
            <a:r>
              <a:rPr lang="mk-MK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 на кругот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en-US" sz="2400" spc="-7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mk-MK" sz="2400" spc="-75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6075" marR="142875" indent="-285750">
              <a:lnSpc>
                <a:spcPct val="103000"/>
              </a:lnSpc>
              <a:spcAft>
                <a:spcPts val="0"/>
              </a:spcAft>
              <a:buFontTx/>
              <a:buChar char="-"/>
            </a:pPr>
            <a:r>
              <a:rPr lang="mk-MK" sz="2400" spc="-7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Ја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знае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користи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</a:t>
            </a:r>
            <a:r>
              <a:rPr lang="mk-MK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mk-MK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400" spc="-8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периметар</a:t>
            </a:r>
            <a:r>
              <a:rPr lang="mk-MK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плоштина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sz="2400" spc="-17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круг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3798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669627" y="2301766"/>
                <a:ext cx="5549462" cy="2123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 се </a:t>
                </a:r>
                <a:r>
                  <a:rPr lang="mk-MK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потсетеме</a:t>
                </a:r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mk-MK" sz="20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Периметар</a:t>
                </a:r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круг пресметуваме со формулата 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L=2R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mk-MK" sz="2400" dirty="0">
                  <a:solidFill>
                    <a:srgbClr val="7030A0"/>
                  </a:solidFill>
                  <a:latin typeface="Times New Roman" panose="02020603050405020304" pitchFamily="18" charset="0"/>
                  <a:ea typeface="Cambria Math" panose="02040503050406030204" pitchFamily="18" charset="0"/>
                </a:endParaRPr>
              </a:p>
              <a:p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или                               </a:t>
                </a:r>
                <a:r>
                  <a:rPr lang="en-US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L=d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US" sz="24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каде</a:t>
                </a:r>
                <a14:m>
                  <m:oMath xmlns:m="http://schemas.openxmlformats.org/officeDocument/2006/math">
                    <m:r>
                      <a:rPr lang="mk-MK" sz="2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         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mk-MK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3,14</a:t>
                </a:r>
                <a:endPara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mk-MK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9627" y="2301766"/>
                <a:ext cx="5549462" cy="2123658"/>
              </a:xfrm>
              <a:prstGeom prst="rect">
                <a:avLst/>
              </a:prstGeom>
              <a:blipFill>
                <a:blip r:embed="rId2"/>
                <a:stretch>
                  <a:fillRect l="-1209" t="-1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3307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340E655-9B2A-40C6-B14D-622D9A064A1A}"/>
                  </a:ext>
                </a:extLst>
              </p:cNvPr>
              <p:cNvSpPr txBox="1"/>
              <p:nvPr/>
            </p:nvSpPr>
            <p:spPr>
              <a:xfrm>
                <a:off x="1701800" y="2095500"/>
                <a:ext cx="8407400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mk-MK" sz="28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Плоштина</a:t>
                </a:r>
                <a:r>
                  <a:rPr lang="mk-MK" sz="28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круг пресметуваме со формулата</a:t>
                </a:r>
              </a:p>
              <a:p>
                <a:pPr lvl="0" algn="ctr"/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sSup>
                      <m:sSupPr>
                        <m:ctrlP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mk-MK" sz="36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mk-MK" sz="28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каде</a:t>
                </a:r>
                <a14:m>
                  <m:oMath xmlns:m="http://schemas.openxmlformats.org/officeDocument/2006/math">
                    <m:r>
                      <a:rPr lang="mk-MK" sz="36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         </m:t>
                    </m:r>
                    <m:r>
                      <a:rPr lang="en-US" sz="3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mk-MK" sz="3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mk-MK" sz="36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3,14</a:t>
                </a:r>
                <a:endParaRPr 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340E655-9B2A-40C6-B14D-622D9A064A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1800" y="2095500"/>
                <a:ext cx="8407400" cy="1631216"/>
              </a:xfrm>
              <a:prstGeom prst="rect">
                <a:avLst/>
              </a:prstGeom>
              <a:blipFill>
                <a:blip r:embed="rId2"/>
                <a:stretch>
                  <a:fillRect l="-1450" t="-4120" b="-131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627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253156" y="114300"/>
                <a:ext cx="7685688" cy="6555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Задача 1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Пресметај ја плоштината на круг со даден</a:t>
                </a:r>
              </a:p>
              <a:p>
                <a:pPr marL="342900" indent="-342900">
                  <a:buAutoNum type="alphaLcParenR"/>
                </a:pP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радиус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R=30cm</a:t>
                </a:r>
              </a:p>
              <a:p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б) дијаметар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d=46mm</a:t>
                </a:r>
                <a:endParaRPr lang="mk-MK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mk-MK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</a:t>
                </a:r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</a:p>
              <a:p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= 30cm</a:t>
                </a:r>
                <a:endParaRPr lang="mk-MK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?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</m:t>
                    </m:r>
                    <m:r>
                      <m:rPr>
                        <m:sty m:val="p"/>
                      </m:rPr>
                      <a:rPr lang="en-US" sz="2400" i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P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</a:rPr>
                  <a:t>   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</a:rPr>
                  <a:t>P = 900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3,14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ea typeface="Cambria Math" panose="02040503050406030204" pitchFamily="18" charset="0"/>
                </a:endParaRP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</a:rPr>
                  <a:t>   P = 2826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ea typeface="Cambria Math" panose="02040503050406030204" pitchFamily="18" charset="0"/>
                </a:endParaRPr>
              </a:p>
              <a:p>
                <a:pPr lvl="0"/>
                <a:endParaRPr lang="en-US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Cambria Math" panose="02040503050406030204" pitchFamily="18" charset="0"/>
                </a:endParaRPr>
              </a:p>
              <a:p>
                <a:pPr lvl="0"/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</a:rPr>
                  <a:t>б)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= 46mm</a:t>
                </a:r>
                <a:endParaRPr lang="mk-MK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mk-MK" sz="2400" u="sng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u="sng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P=?</a:t>
                </a:r>
                <a:endParaRPr lang="mk-MK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P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R = d:2 = 46:2</a:t>
                </a: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R = 23mm</a:t>
                </a: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</a:rPr>
                  <a:t>    P = 5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29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3,14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P = 1661,06</a:t>
                </a:r>
                <a:r>
                  <a:rPr lang="en-US" sz="2400" dirty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3156" y="114300"/>
                <a:ext cx="7685688" cy="6555641"/>
              </a:xfrm>
              <a:prstGeom prst="rect">
                <a:avLst/>
              </a:prstGeom>
              <a:blipFill>
                <a:blip r:embed="rId2"/>
                <a:stretch>
                  <a:fillRect l="-1270" t="-744" b="-12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6152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965200" y="2060028"/>
                <a:ext cx="10134600" cy="3519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Задача 2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Пресметај го радиусот на круг со плоштина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256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𝑚𝑚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mk-MK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P 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256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  <m:sSup>
                      <m:sSup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𝑚𝑚</m:t>
                        </m:r>
                      </m:e>
                      <m:sup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en-US" sz="2400" u="sng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R = ?</a:t>
                </a:r>
              </a:p>
              <a:p>
                <a:pPr/>
                <a:r>
                  <a:rPr lang="en-US" sz="2400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P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256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endParaRPr lang="en-US" sz="20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256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R = 16mm</a:t>
                </a:r>
              </a:p>
              <a:p>
                <a:pPr/>
                <a:endParaRPr lang="mk-MK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200" y="2060028"/>
                <a:ext cx="10134600" cy="3519553"/>
              </a:xfrm>
              <a:prstGeom prst="rect">
                <a:avLst/>
              </a:prstGeom>
              <a:blipFill>
                <a:blip r:embed="rId2"/>
                <a:stretch>
                  <a:fillRect l="-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7615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D72150E-79D8-422F-B634-F5609959D881}"/>
                  </a:ext>
                </a:extLst>
              </p:cNvPr>
              <p:cNvSpPr txBox="1"/>
              <p:nvPr/>
            </p:nvSpPr>
            <p:spPr>
              <a:xfrm>
                <a:off x="914400" y="982176"/>
                <a:ext cx="8826500" cy="4893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mk-MK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Задача </a:t>
                </a:r>
                <a:r>
                  <a:rPr lang="en-US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Пресметај ја плоштината на круг со даден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периметар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L=15,7dm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0"/>
                <a:r>
                  <a:rPr lang="mk-MK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Решение:</a:t>
                </a:r>
              </a:p>
              <a:p>
                <a:pPr lvl="0"/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= 15,7dm</a:t>
                </a:r>
                <a:endParaRPr lang="mk-MK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mk-MK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en-US" sz="2400" u="sng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?</a:t>
                </a: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P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endParaRPr lang="en-US" sz="2400" b="1" u="sng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= 2R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</a:endParaRPr>
              </a:p>
              <a:p>
                <a:pPr lvl="0"/>
                <a:r>
                  <a:rPr lang="en-US" sz="2400" dirty="0">
                    <a:latin typeface="Times New Roman" panose="02020603050405020304" pitchFamily="18" charset="0"/>
                    <a:ea typeface="Cambria Math" panose="02040503050406030204" pitchFamily="18" charset="0"/>
                  </a:rPr>
                  <a:t>           R = L</a:t>
                </a:r>
                <a:r>
                  <a:rPr lang="en-US" sz="2400" dirty="0">
                    <a:latin typeface="Times New Roman" panose="02020603050405020304" pitchFamily="18" charset="0"/>
                    <a:ea typeface="Cambria Math" panose="02040503050406030204" pitchFamily="18" charset="0"/>
                    <a:sym typeface="Wingdings" panose="05000000000000000000" pitchFamily="2" charset="2"/>
                  </a:rPr>
                  <a:t>:(2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2400" b="1" u="sng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R = 15,7:6,28</a:t>
                </a: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R = 2,5dm</a:t>
                </a:r>
                <a:endParaRPr lang="mk-MK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P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2,5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P = 6,25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3,14</m:t>
                    </m:r>
                  </m:oMath>
                </a14:m>
                <a:endParaRPr lang="en-US" sz="2400" b="0" dirty="0">
                  <a:solidFill>
                    <a:prstClr val="black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P = 19,625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𝑑𝑚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D72150E-79D8-422F-B634-F5609959D8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982176"/>
                <a:ext cx="8826500" cy="4893647"/>
              </a:xfrm>
              <a:prstGeom prst="rect">
                <a:avLst/>
              </a:prstGeom>
              <a:blipFill>
                <a:blip r:embed="rId2"/>
                <a:stretch>
                  <a:fillRect l="-1036" t="-996" b="-1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4969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6806ED-4CEF-4A56-9F6F-DF9AC556F70B}"/>
              </a:ext>
            </a:extLst>
          </p:cNvPr>
          <p:cNvSpPr txBox="1"/>
          <p:nvPr/>
        </p:nvSpPr>
        <p:spPr>
          <a:xfrm>
            <a:off x="1718211" y="2954322"/>
            <a:ext cx="7751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Домашна задача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Од Учебник на страна 280 задачи 1.</a:t>
            </a:r>
            <a:r>
              <a:rPr lang="mk-MK" sz="2000">
                <a:latin typeface="Times New Roman" panose="02020603050405020304" pitchFamily="18" charset="0"/>
                <a:cs typeface="Times New Roman" panose="02020603050405020304" pitchFamily="18" charset="0"/>
              </a:rPr>
              <a:t>б),г); 2.в),г), 3 и 4.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2805A0-9E46-406E-AEBD-BF87C6453DB7}"/>
              </a:ext>
            </a:extLst>
          </p:cNvPr>
          <p:cNvSpPr txBox="1"/>
          <p:nvPr/>
        </p:nvSpPr>
        <p:spPr>
          <a:xfrm>
            <a:off x="5400033" y="5172460"/>
            <a:ext cx="5009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Марина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Серафимова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4948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</TotalTime>
  <Words>300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Cambria Math</vt:lpstr>
      <vt:lpstr>Times New Roman</vt:lpstr>
      <vt:lpstr>Trebuchet MS</vt:lpstr>
      <vt:lpstr>Wingdings 3</vt:lpstr>
      <vt:lpstr>Facet</vt:lpstr>
      <vt:lpstr>ПЛОШТИНА НА КРУГ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ТЕКСТУАЛНИ ПРОБЛЕМИ СО ПРОЦЕНТИ</dc:title>
  <dc:creator>Marina Serafimova</dc:creator>
  <cp:lastModifiedBy>Marina Serafimova</cp:lastModifiedBy>
  <cp:revision>21</cp:revision>
  <dcterms:created xsi:type="dcterms:W3CDTF">2020-03-27T13:01:53Z</dcterms:created>
  <dcterms:modified xsi:type="dcterms:W3CDTF">2020-04-21T13:24:03Z</dcterms:modified>
</cp:coreProperties>
</file>