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1"/>
  </p:notesMasterIdLst>
  <p:sldIdLst>
    <p:sldId id="272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906000" cy="6858000" type="A4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8" userDrawn="1">
          <p15:clr>
            <a:srgbClr val="A4A3A4"/>
          </p15:clr>
        </p15:guide>
        <p15:guide id="2" pos="6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1529"/>
    <a:srgbClr val="E65069"/>
    <a:srgbClr val="A81830"/>
    <a:srgbClr val="249C91"/>
    <a:srgbClr val="EA7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2" d="100"/>
          <a:sy n="42" d="100"/>
        </p:scale>
        <p:origin x="1224" y="60"/>
      </p:cViewPr>
      <p:guideLst>
        <p:guide orient="horz" pos="2818"/>
        <p:guide pos="6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04854-00E9-4BEC-8C66-50D6654E3EAC}" type="datetimeFigureOut">
              <a:rPr lang="mk-MK" smtClean="0"/>
              <a:t>22.03.2020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FF760-C9F5-4BC1-93D6-EFF1FE93529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57603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22.03.2020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902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22.03.2020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2822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22.03.2020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7168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03200" y="275771"/>
            <a:ext cx="9642247" cy="6572048"/>
            <a:chOff x="203200" y="275771"/>
            <a:chExt cx="9642247" cy="6572048"/>
          </a:xfrm>
        </p:grpSpPr>
        <p:sp>
          <p:nvSpPr>
            <p:cNvPr id="5" name="Rectangle 4"/>
            <p:cNvSpPr/>
            <p:nvPr userDrawn="1"/>
          </p:nvSpPr>
          <p:spPr>
            <a:xfrm>
              <a:off x="203200" y="275771"/>
              <a:ext cx="9492343" cy="6357258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7254645" y="6274504"/>
              <a:ext cx="2590802" cy="5733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15198" y="6387705"/>
              <a:ext cx="2469696" cy="4557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735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22.03.2020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8807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22.03.2020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015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22.03.2020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4013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22.03.2020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6807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22.03.2020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5295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22.03.2020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9889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22.03.2020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9566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22.03.2020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6563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235FA-FDF4-42BE-A138-A7FEC0545D25}" type="datetimeFigureOut">
              <a:rPr lang="mk-MK" smtClean="0"/>
              <a:t>22.03.2020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9533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miriadna.com/desctopwalls/images/max/Sunset-in-your-dream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4575" y="139886"/>
            <a:ext cx="9711425" cy="671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701398" y="1216628"/>
            <a:ext cx="45288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latin typeface="Arial Narrow" panose="020B0606020202030204" pitchFamily="34" charset="0"/>
              </a:rPr>
              <a:t>ПРИКАЗНА ЗА ИЗГРЕЈСОНЦЕТО И ЗАЈДИСОНЦЕТО</a:t>
            </a:r>
            <a:endParaRPr lang="mk-MK" sz="28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71415" y="1337514"/>
            <a:ext cx="3159185" cy="480209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АНДРЕЈ И ТАТКО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МУ ОДАТ НА КАМПУВАЊЕ НА БЛИСКОТО ЕЗЕРО.</a:t>
            </a:r>
            <a:b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ЌЕ СПИЈАТ ВО ШАТОР. </a:t>
            </a:r>
            <a:b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ЌЕ ЛОВАТ РИБИ. </a:t>
            </a:r>
            <a:b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0600" y="1084263"/>
            <a:ext cx="5969000" cy="4495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15200" y="6139612"/>
            <a:ext cx="2423160" cy="7183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556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1385" y="830952"/>
            <a:ext cx="4587815" cy="516440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КОГА АНДРЕЈ ГИ ОТВОРИ ОЧИТЕ, ПОГЛЕДНА НИЗ ПРОЗОРЕЦОТ. 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ГО ЗДОГЛЕДА СОНЦЕТО.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„СОНЦЕТО ИЗГРЕА ОД ИСТОК!“ – ВИКНА АНДРЕЈ.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ПОТОА ЗАБЕЛЕЖА ДОЛГА СЕНКА НА ДЕТЕ ВО СОБАТА. ЗНАЕШЕ ДЕКА СЕНКАТА Е ДОЛГА ЗАТОА ШТО СОНЦЕТО Е ДАЛЕКУ.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 descr="http://static.panoramio.com/photos/large/780785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3486" y="448574"/>
            <a:ext cx="4221193" cy="56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46620" y="6332220"/>
            <a:ext cx="2659380" cy="5257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3914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dn.superbwallpapers.com/wallpapers/nature/sunny-blue-sky-14782-1366x768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8600" y="194946"/>
            <a:ext cx="9677400" cy="666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3073400" y="2105026"/>
            <a:ext cx="6832600" cy="413943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„</a:t>
            </a:r>
            <a:r>
              <a:rPr lang="mk-MK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ЌЕ БИДЕ СОНЧЕВ ВИКЕНД. СОНЦЕТО ЌЕ ГО ВИДИМЕ НА РАЗЛИЧНИ МЕСТА НА НЕБОТО“ – МУ ОБЈАСНИ ТАТКО МУ.</a:t>
            </a:r>
            <a:r>
              <a:rPr lang="mk-MK" sz="3600" b="1" dirty="0" smtClean="0">
                <a:latin typeface="Arial Narrow" panose="020B0606020202030204" pitchFamily="34" charset="0"/>
              </a:rPr>
              <a:t/>
            </a:r>
            <a:br>
              <a:rPr lang="mk-MK" sz="3600" b="1" dirty="0" smtClean="0">
                <a:latin typeface="Arial Narrow" panose="020B0606020202030204" pitchFamily="34" charset="0"/>
              </a:rPr>
            </a:br>
            <a:r>
              <a:rPr lang="mk-MK" sz="3600" dirty="0" smtClean="0">
                <a:latin typeface="Arial Narrow" panose="020B0606020202030204" pitchFamily="34" charset="0"/>
              </a:rPr>
              <a:t/>
            </a:r>
            <a:br>
              <a:rPr lang="mk-MK" sz="3600" dirty="0" smtClean="0">
                <a:latin typeface="Arial Narrow" panose="020B0606020202030204" pitchFamily="34" charset="0"/>
              </a:rPr>
            </a:br>
            <a:r>
              <a:rPr lang="mk-MK" sz="3600" b="1" dirty="0" smtClean="0">
                <a:solidFill>
                  <a:srgbClr val="8F1529"/>
                </a:solidFill>
                <a:latin typeface="Arial Narrow" panose="020B0606020202030204" pitchFamily="34" charset="0"/>
              </a:rPr>
              <a:t>ДАЛИ СОНЦЕТО ЌЕ ИМ ПОМОГНЕ ДА ГО ОДРЕДАТ ЧАСОТ? </a:t>
            </a:r>
            <a:endParaRPr lang="en-US" sz="3600" b="1" dirty="0">
              <a:solidFill>
                <a:srgbClr val="8F1529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0.gstatic.com/images?q=tbn:ANd9GcTyXuJLkMZ4R5sswet36zTKB4aHTKBu2ABluWggs1yBvUCRQCi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72858"/>
            <a:ext cx="9906000" cy="563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68300" y="613569"/>
            <a:ext cx="5905500" cy="22479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ДАЛИ СОНЦЕТО СЕ ДВИЖИ?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26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20725"/>
            <a:ext cx="4216400" cy="5959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АКО СОНЦЕТО НЕ СЕ ДВИЖИ КАКО СЕ МЕНУВААТ СЕНКИТЕ – ПОДВИЖНИ СЕНКИ?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КАДЕ ЌЕ БИДЕ СЕНКАТА НА ПЛАДНЕ?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КАДЕ СЕ НАОЃА СОНЦЕТО НА ПЛАДНЕ?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 descr="https://s3.amazonaws.com/rapgenius/winter_solstice_sun_traject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1400" y="251460"/>
            <a:ext cx="5054600" cy="642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72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olarmythology.com/lessons/highno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6400" y="449262"/>
            <a:ext cx="5689600" cy="640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93700" y="890587"/>
            <a:ext cx="3822700" cy="49006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АНДРЕЈ ПОГЛЕДНА КОН СОНЦЕТО. ЗАБЕЛЕЖА ДЕКА Е ВИСОКО НА НЕБОТО.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ЗНАЕШЕ ДЕКА Е ПЛАДНЕ И ВРЕМЕ Е ЗА РУЧЕК.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ЗАБЕЛЕЖА ДЕКА СЕНКАТА Е МНОГУ МАЛА.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49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779462"/>
            <a:ext cx="4279900" cy="59594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 РУЧЕКОТ, АНДРЕЈ И ТАТКО МУ ПЛОВЕА ПО ЕЗЕРОТО. ГЛЕДАЈЌИ ВО СОНЦЕТО, АНДРЕЈ МИСЛЕШЕ ДЕКА СОНЦЕТО СЕ ДВИЖИ. ЗАБЕЛЕЖА ДЕКА СЕНКАТА НА ЧАМЕЦОТ СТАНУВАШЕ СЕ ПОДОЛГА.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ЗНАЕШЕ ДЕКА СОНЦЕТО ЗАОЃА.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ДАЛИ СОНЦЕТО ЌЕ ЗАМИНЕ?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 descr="Sun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6258" y="622301"/>
            <a:ext cx="5129742" cy="611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3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73087" y="3522663"/>
            <a:ext cx="5905500" cy="16716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ЗЕМЈАТА СЕ ДВИЖИ ОКОЛУ СОНЦЕТО, А СЕ ДВИЖИ И ОКОЛУ СВОЈАТА ЗАМИСЛЕНА ОСКА.</a:t>
            </a:r>
            <a:br>
              <a:rPr lang="mk-MK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http://images.clipartpanda.com/sun-clip-art-sun-mediu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7575" y="72520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 rot="20570815">
            <a:off x="5065460" y="971862"/>
            <a:ext cx="4114800" cy="161595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1030" name="Picture 6" descr="http://clipartsign.com/upload/2016/02/02/lighter-blue-and-green-edit-earth-clip-art-at-vector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2954" y="2351456"/>
            <a:ext cx="555625" cy="55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5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</Words>
  <Application>Microsoft Office PowerPoint</Application>
  <PresentationFormat>A4 Paper (210x297 mm)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2014-12-11T08:59:38Z</dcterms:created>
  <dcterms:modified xsi:type="dcterms:W3CDTF">2020-03-22T20:27:19Z</dcterms:modified>
</cp:coreProperties>
</file>