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2" r:id="rId4"/>
    <p:sldId id="273" r:id="rId5"/>
    <p:sldId id="274" r:id="rId6"/>
    <p:sldId id="27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0C1-A00D-48EB-8111-D47055F2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567" y="2124623"/>
            <a:ext cx="7766936" cy="2608754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ПРИМЕНА НА ПИТАГОРОВА ТЕОРЕМА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8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F441C-489D-4D4F-9DF4-AD218A448ADE}"/>
              </a:ext>
            </a:extLst>
          </p:cNvPr>
          <p:cNvSpPr txBox="1"/>
          <p:nvPr/>
        </p:nvSpPr>
        <p:spPr>
          <a:xfrm>
            <a:off x="698500" y="2451100"/>
            <a:ext cx="9804400" cy="187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</a:t>
            </a: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" marR="284480">
              <a:lnSpc>
                <a:spcPct val="105000"/>
              </a:lnSpc>
              <a:spcAft>
                <a:spcPts val="0"/>
              </a:spcAft>
            </a:pP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ја</a:t>
            </a:r>
            <a:r>
              <a:rPr lang="en-US" sz="24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Питагоровата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теорема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рамнински</a:t>
            </a:r>
            <a:r>
              <a:rPr lang="en-US" sz="2400" spc="-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вклучувајќи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правоаголни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триаголници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0960" marR="69215">
              <a:lnSpc>
                <a:spcPct val="103000"/>
              </a:lnSpc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5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69747" y="1346180"/>
                <a:ext cx="6821653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се </a:t>
                </a:r>
                <a:r>
                  <a:rPr lang="mk-MK" sz="24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потсетеме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lvl="0"/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 правоаголен триаголник страната спроти правиот агол се вика хипотенуза, а страните кои го образуваат правиот агол се викаат катети. </a:t>
                </a:r>
              </a:p>
              <a:p>
                <a:pPr lvl="0"/>
                <a:r>
                  <a:rPr lang="mk-MK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Питагорова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теорема: „Квадратот на хипотенузата е еднаков на збирот од </a:t>
                </a:r>
                <a:r>
                  <a:rPr lang="mk-MK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квадратите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mk-MK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катетите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“.</a:t>
                </a:r>
              </a:p>
              <a:p>
                <a:pPr lvl="0" algn="ctr"/>
                <a:endParaRPr lang="en-US" sz="240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mk-MK" sz="2400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dirty="0">
                    <a:solidFill>
                      <a:srgbClr val="7030A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47" y="1346180"/>
                <a:ext cx="6821653" cy="3416320"/>
              </a:xfrm>
              <a:prstGeom prst="rect">
                <a:avLst/>
              </a:prstGeom>
              <a:blipFill>
                <a:blip r:embed="rId2"/>
                <a:stretch>
                  <a:fillRect l="-1339" t="-1429" r="-2321" b="-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Triangle 2">
            <a:extLst>
              <a:ext uri="{FF2B5EF4-FFF2-40B4-BE49-F238E27FC236}">
                <a16:creationId xmlns:a16="http://schemas.microsoft.com/office/drawing/2014/main" id="{0D165655-81C6-4A88-8E74-428BE01448F5}"/>
              </a:ext>
            </a:extLst>
          </p:cNvPr>
          <p:cNvSpPr/>
          <p:nvPr/>
        </p:nvSpPr>
        <p:spPr>
          <a:xfrm>
            <a:off x="7950200" y="2095500"/>
            <a:ext cx="2120900" cy="2667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AB29B9-4828-4513-A31F-06D2A33E7B38}"/>
              </a:ext>
            </a:extLst>
          </p:cNvPr>
          <p:cNvSpPr txBox="1"/>
          <p:nvPr/>
        </p:nvSpPr>
        <p:spPr>
          <a:xfrm>
            <a:off x="9067800" y="30099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D7C2ED-D4B6-4755-8284-1A0F9830C4A9}"/>
              </a:ext>
            </a:extLst>
          </p:cNvPr>
          <p:cNvSpPr txBox="1"/>
          <p:nvPr/>
        </p:nvSpPr>
        <p:spPr>
          <a:xfrm>
            <a:off x="7543800" y="3429000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D7C4E-556D-448D-A898-14010F503AC7}"/>
              </a:ext>
            </a:extLst>
          </p:cNvPr>
          <p:cNvSpPr txBox="1"/>
          <p:nvPr/>
        </p:nvSpPr>
        <p:spPr>
          <a:xfrm>
            <a:off x="8750300" y="4851420"/>
            <a:ext cx="52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830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5C4656AB-B750-406C-BFD3-2B8DAE3BB88B}"/>
              </a:ext>
            </a:extLst>
          </p:cNvPr>
          <p:cNvSpPr/>
          <p:nvPr/>
        </p:nvSpPr>
        <p:spPr>
          <a:xfrm>
            <a:off x="1727200" y="2171700"/>
            <a:ext cx="2679700" cy="33401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083204-AA8B-4A3C-8030-68C937D3D144}"/>
              </a:ext>
            </a:extLst>
          </p:cNvPr>
          <p:cNvCxnSpPr>
            <a:stCxn id="2" idx="0"/>
            <a:endCxn id="2" idx="3"/>
          </p:cNvCxnSpPr>
          <p:nvPr/>
        </p:nvCxnSpPr>
        <p:spPr>
          <a:xfrm>
            <a:off x="3067050" y="2171700"/>
            <a:ext cx="0" cy="334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0FBEB55-4B9E-4227-A3D5-1B0062ADD4BF}"/>
              </a:ext>
            </a:extLst>
          </p:cNvPr>
          <p:cNvSpPr txBox="1"/>
          <p:nvPr/>
        </p:nvSpPr>
        <p:spPr>
          <a:xfrm>
            <a:off x="1206500" y="5511800"/>
            <a:ext cx="31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25AF31-E7FB-4268-950A-6F86073749F9}"/>
              </a:ext>
            </a:extLst>
          </p:cNvPr>
          <p:cNvSpPr txBox="1"/>
          <p:nvPr/>
        </p:nvSpPr>
        <p:spPr>
          <a:xfrm>
            <a:off x="4479927" y="5511800"/>
            <a:ext cx="48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B09D37-813D-42B2-B7FC-2B2A71EB3D70}"/>
              </a:ext>
            </a:extLst>
          </p:cNvPr>
          <p:cNvSpPr txBox="1"/>
          <p:nvPr/>
        </p:nvSpPr>
        <p:spPr>
          <a:xfrm>
            <a:off x="2876550" y="18023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54D5C1-B169-4E89-8E7C-5B0E21F975B3}"/>
              </a:ext>
            </a:extLst>
          </p:cNvPr>
          <p:cNvSpPr txBox="1"/>
          <p:nvPr/>
        </p:nvSpPr>
        <p:spPr>
          <a:xfrm>
            <a:off x="2959136" y="5511800"/>
            <a:ext cx="31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8E49FD-7CEA-4113-9EDD-CEE23A961882}"/>
              </a:ext>
            </a:extLst>
          </p:cNvPr>
          <p:cNvSpPr txBox="1"/>
          <p:nvPr/>
        </p:nvSpPr>
        <p:spPr>
          <a:xfrm>
            <a:off x="622300" y="673100"/>
            <a:ext cx="900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Триаголникот АВС е рамнокрак, АС = ВС, а 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висина кон основата АВ, АВ = 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 = 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одреди ја  висината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плоштината на триаголникот.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11B2CC-65A9-41F1-93BA-F50961708916}"/>
                  </a:ext>
                </a:extLst>
              </p:cNvPr>
              <p:cNvSpPr txBox="1"/>
              <p:nvPr/>
            </p:nvSpPr>
            <p:spPr>
              <a:xfrm>
                <a:off x="5105400" y="1802368"/>
                <a:ext cx="5029200" cy="3976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e 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катета во правоаголен триаголник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ADC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</a:t>
                </a:r>
                <a:r>
                  <a:rPr lang="mk-MK" sz="2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Питагорова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теорема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CD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= AB:2=8:2=4cm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e>
                      <m:sup>
                        <m:r>
                          <a:rPr lang="en-US" sz="2000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25−16=9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 = 3cm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11B2CC-65A9-41F1-93BA-F50961708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802368"/>
                <a:ext cx="5029200" cy="3976153"/>
              </a:xfrm>
              <a:prstGeom prst="rect">
                <a:avLst/>
              </a:prstGeom>
              <a:blipFill>
                <a:blip r:embed="rId2"/>
                <a:stretch>
                  <a:fillRect l="-1333" t="-920" b="-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08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C9C79D6-2CA7-4803-99B4-E36A3252EBE3}"/>
              </a:ext>
            </a:extLst>
          </p:cNvPr>
          <p:cNvSpPr/>
          <p:nvPr/>
        </p:nvSpPr>
        <p:spPr>
          <a:xfrm>
            <a:off x="1104900" y="876469"/>
            <a:ext cx="9080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2.Триаголникот АВС е рамностран со страна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Одреди ја  висината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плоштината на триаголникот.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0A50917-2734-4EAB-8D2B-88F87C2F3154}"/>
              </a:ext>
            </a:extLst>
          </p:cNvPr>
          <p:cNvSpPr/>
          <p:nvPr/>
        </p:nvSpPr>
        <p:spPr>
          <a:xfrm>
            <a:off x="1193800" y="2047270"/>
            <a:ext cx="3009900" cy="2641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BCBAC-83CB-4ED6-9C0F-EC90587B5075}"/>
              </a:ext>
            </a:extLst>
          </p:cNvPr>
          <p:cNvSpPr txBox="1"/>
          <p:nvPr/>
        </p:nvSpPr>
        <p:spPr>
          <a:xfrm>
            <a:off x="2492375" y="4688870"/>
            <a:ext cx="41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29AB5C-EC8F-4893-82D9-5D1837C230D2}"/>
              </a:ext>
            </a:extLst>
          </p:cNvPr>
          <p:cNvSpPr txBox="1"/>
          <p:nvPr/>
        </p:nvSpPr>
        <p:spPr>
          <a:xfrm>
            <a:off x="3444875" y="3109099"/>
            <a:ext cx="41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68916-80B0-4202-8D4C-A8B5D2D044F7}"/>
              </a:ext>
            </a:extLst>
          </p:cNvPr>
          <p:cNvSpPr txBox="1"/>
          <p:nvPr/>
        </p:nvSpPr>
        <p:spPr>
          <a:xfrm>
            <a:off x="1577975" y="2967335"/>
            <a:ext cx="41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4A3197-988D-4737-9724-3733AEB17A60}"/>
              </a:ext>
            </a:extLst>
          </p:cNvPr>
          <p:cNvCxnSpPr>
            <a:stCxn id="4" idx="0"/>
            <a:endCxn id="5" idx="0"/>
          </p:cNvCxnSpPr>
          <p:nvPr/>
        </p:nvCxnSpPr>
        <p:spPr>
          <a:xfrm>
            <a:off x="2698750" y="2047270"/>
            <a:ext cx="0" cy="264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EDAFA5-6A52-4EA3-818A-60FA01A47183}"/>
              </a:ext>
            </a:extLst>
          </p:cNvPr>
          <p:cNvSpPr txBox="1"/>
          <p:nvPr/>
        </p:nvSpPr>
        <p:spPr>
          <a:xfrm>
            <a:off x="2720976" y="3339931"/>
            <a:ext cx="19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7570D3-2AD2-484A-8BC4-FB6337BA2091}"/>
              </a:ext>
            </a:extLst>
          </p:cNvPr>
          <p:cNvSpPr txBox="1"/>
          <p:nvPr/>
        </p:nvSpPr>
        <p:spPr>
          <a:xfrm>
            <a:off x="1104900" y="4826000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BDF0DA-E8AE-4428-B257-9E8F52DD932E}"/>
              </a:ext>
            </a:extLst>
          </p:cNvPr>
          <p:cNvSpPr txBox="1"/>
          <p:nvPr/>
        </p:nvSpPr>
        <p:spPr>
          <a:xfrm>
            <a:off x="4292600" y="478120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AD0F5F-B0AD-44FE-963F-9709A8B77F43}"/>
              </a:ext>
            </a:extLst>
          </p:cNvPr>
          <p:cNvSpPr txBox="1"/>
          <p:nvPr/>
        </p:nvSpPr>
        <p:spPr>
          <a:xfrm>
            <a:off x="2492375" y="1522800"/>
            <a:ext cx="42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FD37FC-DF0C-42E3-934A-D4A4F69ECBFF}"/>
                  </a:ext>
                </a:extLst>
              </p:cNvPr>
              <p:cNvSpPr txBox="1"/>
              <p:nvPr/>
            </p:nvSpPr>
            <p:spPr>
              <a:xfrm>
                <a:off x="4943477" y="1450370"/>
                <a:ext cx="4711700" cy="4862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6cm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?</a:t>
                </a:r>
              </a:p>
              <a:p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mk-MK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mk-MK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mk-MK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36-9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27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5,2 cm</a:t>
                </a:r>
              </a:p>
              <a:p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5,2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31,2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15,6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FD37FC-DF0C-42E3-934A-D4A4F69EC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477" y="1450370"/>
                <a:ext cx="4711700" cy="4862100"/>
              </a:xfrm>
              <a:prstGeom prst="rect">
                <a:avLst/>
              </a:prstGeom>
              <a:blipFill>
                <a:blip r:embed="rId2"/>
                <a:stretch>
                  <a:fillRect l="-2070" t="-1003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66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6F462B-C874-40A9-B544-91D3572C2C45}"/>
              </a:ext>
            </a:extLst>
          </p:cNvPr>
          <p:cNvSpPr/>
          <p:nvPr/>
        </p:nvSpPr>
        <p:spPr>
          <a:xfrm>
            <a:off x="1117600" y="673269"/>
            <a:ext cx="904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Правоаголникот АВС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има должина 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дијагонала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d=10cm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Одреди ја  ширината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плоштината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правоаголникот.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127428-8BD5-41A2-8146-BEEAADAF4BA0}"/>
              </a:ext>
            </a:extLst>
          </p:cNvPr>
          <p:cNvSpPr/>
          <p:nvPr/>
        </p:nvSpPr>
        <p:spPr>
          <a:xfrm>
            <a:off x="1117600" y="1930400"/>
            <a:ext cx="38100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07CA0-EBD8-45EE-906B-618996AADF7B}"/>
              </a:ext>
            </a:extLst>
          </p:cNvPr>
          <p:cNvSpPr txBox="1"/>
          <p:nvPr/>
        </p:nvSpPr>
        <p:spPr>
          <a:xfrm>
            <a:off x="2882900" y="3792835"/>
            <a:ext cx="6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B1778D-13A9-430C-BEEC-7B1C7A526F5C}"/>
              </a:ext>
            </a:extLst>
          </p:cNvPr>
          <p:cNvCxnSpPr/>
          <p:nvPr/>
        </p:nvCxnSpPr>
        <p:spPr>
          <a:xfrm flipH="1">
            <a:off x="1117600" y="1930400"/>
            <a:ext cx="3810000" cy="198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C2E6B18-0DD1-4E66-ABF6-C79EB1E8BD82}"/>
              </a:ext>
            </a:extLst>
          </p:cNvPr>
          <p:cNvSpPr txBox="1"/>
          <p:nvPr/>
        </p:nvSpPr>
        <p:spPr>
          <a:xfrm>
            <a:off x="2673350" y="2459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2D4C00-292D-4E37-88B3-85F756B029EA}"/>
              </a:ext>
            </a:extLst>
          </p:cNvPr>
          <p:cNvSpPr txBox="1"/>
          <p:nvPr/>
        </p:nvSpPr>
        <p:spPr>
          <a:xfrm>
            <a:off x="4914900" y="2654300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B239DF4-7532-4355-987C-33683FD235B3}"/>
                  </a:ext>
                </a:extLst>
              </p:cNvPr>
              <p:cNvSpPr txBox="1"/>
              <p:nvPr/>
            </p:nvSpPr>
            <p:spPr>
              <a:xfrm>
                <a:off x="5943601" y="1625600"/>
                <a:ext cx="34163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= 10cm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?</a:t>
                </a:r>
              </a:p>
              <a:p>
                <a:r>
                  <a:rPr lang="en-US" sz="20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i="1" dirty="0">
                  <a:solidFill>
                    <a:prstClr val="black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100 −36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64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8cm </a:t>
                </a: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B239DF4-7532-4355-987C-33683FD23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1" y="1625600"/>
                <a:ext cx="3416300" cy="3785652"/>
              </a:xfrm>
              <a:prstGeom prst="rect">
                <a:avLst/>
              </a:prstGeom>
              <a:blipFill>
                <a:blip r:embed="rId2"/>
                <a:stretch>
                  <a:fillRect l="-1786" t="-966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61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2B102-9242-4394-B009-15C8ED3938B2}"/>
              </a:ext>
            </a:extLst>
          </p:cNvPr>
          <p:cNvSpPr/>
          <p:nvPr/>
        </p:nvSpPr>
        <p:spPr>
          <a:xfrm>
            <a:off x="1199626" y="2786891"/>
            <a:ext cx="9244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1 а), б),  2 и 3.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FAB1E-CBDB-4618-8D46-01B8E0736AE5}"/>
              </a:ext>
            </a:extLst>
          </p:cNvPr>
          <p:cNvSpPr txBox="1"/>
          <p:nvPr/>
        </p:nvSpPr>
        <p:spPr>
          <a:xfrm>
            <a:off x="5310231" y="5276675"/>
            <a:ext cx="513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8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342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ПРИМЕНА НА ПИТАГОРОВА ТЕОРЕМА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Serafimova</dc:creator>
  <cp:lastModifiedBy>Marina Serafimova</cp:lastModifiedBy>
  <cp:revision>39</cp:revision>
  <dcterms:created xsi:type="dcterms:W3CDTF">2020-03-29T18:23:52Z</dcterms:created>
  <dcterms:modified xsi:type="dcterms:W3CDTF">2020-04-23T11:11:06Z</dcterms:modified>
</cp:coreProperties>
</file>