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8.jpeg" ContentType="image/jpeg"/>
  <Override PartName="/ppt/media/image3.png" ContentType="image/png"/>
  <Override PartName="/ppt/media/image17.jpeg" ContentType="image/jpeg"/>
  <Override PartName="/ppt/media/image16.jpeg" ContentType="image/jpeg"/>
  <Override PartName="/ppt/media/image15.jpeg" ContentType="image/jpeg"/>
  <Override PartName="/ppt/media/image12.jpeg" ContentType="image/jpeg"/>
  <Override PartName="/ppt/media/image9.jpeg" ContentType="image/jpeg"/>
  <Override PartName="/ppt/media/image11.jpeg" ContentType="image/jpeg"/>
  <Override PartName="/ppt/media/image5.png" ContentType="image/png"/>
  <Override PartName="/ppt/media/image8.jpeg" ContentType="image/jpeg"/>
  <Override PartName="/ppt/media/image10.jpeg" ContentType="image/jpeg"/>
  <Override PartName="/ppt/media/image7.jpeg" ContentType="image/jpeg"/>
  <Override PartName="/ppt/media/image6.jpeg" ContentType="image/jpeg"/>
  <Override PartName="/ppt/media/image14.jpeg" ContentType="image/jpeg"/>
  <Override PartName="/ppt/media/image4.png" ContentType="image/png"/>
  <Override PartName="/ppt/media/image13.jpeg" ContentType="image/jpe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4000" y="337320"/>
            <a:ext cx="907164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37320"/>
            <a:ext cx="907164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zxx" sz="4400">
                <a:latin typeface="Arial"/>
              </a:rPr>
              <a:t>Кликнете за да го измените форматот на текстот на насловот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zxx" sz="3200">
                <a:latin typeface="Arial"/>
              </a:rPr>
              <a:t>Кликнете за да ја измените контурата на текстот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zxx" sz="2800">
                <a:latin typeface="Arial"/>
              </a:rPr>
              <a:t>Второ ниво на главни црти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zxx" sz="2400">
                <a:latin typeface="Arial"/>
              </a:rPr>
              <a:t>Трето ниво на главни црти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zxx" sz="2000">
                <a:latin typeface="Arial"/>
              </a:rPr>
              <a:t>Четврто ниво на главни црти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zxx" sz="2000">
                <a:latin typeface="Arial"/>
              </a:rPr>
              <a:t>Петто ниво на главни црти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zxx" sz="2000">
                <a:latin typeface="Arial"/>
              </a:rPr>
              <a:t>Шесто ниво на главни црти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zxx" sz="2000">
                <a:latin typeface="Arial"/>
              </a:rPr>
              <a:t>Седмо ниво на главни црти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zxx" sz="1400">
                <a:latin typeface="Times New Roman"/>
              </a:rPr>
              <a:t>&lt;датум/време&gt;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zxx" sz="1400">
                <a:latin typeface="Times New Roman"/>
              </a:rPr>
              <a:t>&lt;подножје&gt;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A848013C-45D2-4649-9EB0-1790D5AF8411}" type="slidenum">
              <a:rPr lang="zxx" sz="1400">
                <a:latin typeface="Times New Roman"/>
              </a:rPr>
              <a:t>&lt;број&gt;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337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Times New Roman"/>
              </a:rPr>
              <a:t>Кликнете за да го измените форматот на текстот на насловот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Times New Roman"/>
              </a:rPr>
              <a:t>Кликнете за да ја измените контурата на текстот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 sz="2800">
                <a:latin typeface="Times New Roman"/>
              </a:rPr>
              <a:t>Второ ниво на главни црти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 sz="2400">
                <a:latin typeface="Times New Roman"/>
              </a:rPr>
              <a:t>Трето ниво на главни црти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 sz="2000">
                <a:latin typeface="Times New Roman"/>
              </a:rPr>
              <a:t>Четврто ниво на главни црти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 sz="2000">
                <a:latin typeface="Times New Roman"/>
              </a:rPr>
              <a:t>Петто ниво на главни црти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 sz="2000">
                <a:latin typeface="Times New Roman"/>
              </a:rPr>
              <a:t>Шесто ниво на главни црти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 sz="2000">
                <a:latin typeface="Times New Roman"/>
              </a:rPr>
              <a:t>Седмо ниво на главни црти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504000" y="6671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de-DE" sz="1400">
                <a:latin typeface="Times New Roman"/>
              </a:rPr>
              <a:t>&lt;датум/време&gt;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447360" y="6671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de-DE" sz="1400">
                <a:latin typeface="Times New Roman"/>
              </a:rPr>
              <a:t>&lt;подножје&gt;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7227360" y="6671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E629E2BD-B93E-42A8-8EA0-9C7BCDF806E0}" type="slidenum">
              <a:rPr lang="de-DE" sz="1400">
                <a:latin typeface="Times New Roman"/>
              </a:rPr>
              <a:t>&lt;број&gt;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40000" y="1440000"/>
            <a:ext cx="9071640" cy="288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400">
                <a:solidFill>
                  <a:srgbClr val="dc2300"/>
                </a:solidFill>
                <a:latin typeface="Times New Roman"/>
              </a:rPr>
              <a:t>
</a:t>
            </a:r>
            <a:r>
              <a:rPr b="1" i="1" lang="de-DE" sz="5400">
                <a:solidFill>
                  <a:srgbClr val="800000"/>
                </a:solidFill>
                <a:latin typeface="Times New Roman"/>
              </a:rPr>
              <a:t>КОИ СЕ НАШИТЕ СЕТИЛА?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40000" y="540000"/>
            <a:ext cx="9071640" cy="72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400">
                <a:solidFill>
                  <a:srgbClr val="dc2300"/>
                </a:solidFill>
                <a:latin typeface="Times New Roman"/>
              </a:rPr>
              <a:t>ШТО ГЛЕДАМЕ СО ОЧИТЕ? </a:t>
            </a:r>
            <a:endParaRPr/>
          </a:p>
        </p:txBody>
      </p:sp>
      <p:pic>
        <p:nvPicPr>
          <p:cNvPr id="94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620000" y="1620000"/>
            <a:ext cx="6660000" cy="5040000"/>
          </a:xfrm>
          <a:prstGeom prst="rect">
            <a:avLst/>
          </a:prstGeom>
          <a:ln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04000" y="695160"/>
            <a:ext cx="9071640" cy="1130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400">
                <a:solidFill>
                  <a:srgbClr val="dc2300"/>
                </a:solidFill>
                <a:latin typeface="Times New Roman"/>
              </a:rPr>
              <a:t>ОВА  Е СЕТИЛОТО ЗА МИРИС</a:t>
            </a:r>
            <a:r>
              <a:rPr b="1" i="1" lang="de-DE" sz="3600">
                <a:solidFill>
                  <a:srgbClr val="dc2300"/>
                </a:solidFill>
                <a:latin typeface="Times New Roman"/>
              </a:rPr>
              <a:t>
</a:t>
            </a:r>
            <a:endParaRPr/>
          </a:p>
        </p:txBody>
      </p:sp>
      <p:pic>
        <p:nvPicPr>
          <p:cNvPr id="96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080000" y="1800000"/>
            <a:ext cx="8100000" cy="5220000"/>
          </a:xfrm>
          <a:prstGeom prst="rect">
            <a:avLst/>
          </a:prstGeom>
          <a:ln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68360" y="328320"/>
            <a:ext cx="9071640" cy="1244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400">
                <a:solidFill>
                  <a:srgbClr val="dc2300"/>
                </a:solidFill>
                <a:latin typeface="Times New Roman"/>
              </a:rPr>
              <a:t>ПРИЈАТНИ И НЕПРИЈАТНИ МИРИЗБИ</a:t>
            </a:r>
            <a:endParaRPr/>
          </a:p>
        </p:txBody>
      </p:sp>
      <p:pic>
        <p:nvPicPr>
          <p:cNvPr id="98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40000" y="1620000"/>
            <a:ext cx="8820000" cy="5220000"/>
          </a:xfrm>
          <a:prstGeom prst="rect">
            <a:avLst/>
          </a:prstGeom>
          <a:ln>
            <a:noFill/>
          </a:ln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68360" y="35784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800">
                <a:solidFill>
                  <a:srgbClr val="5c8526"/>
                </a:solidFill>
                <a:latin typeface="Times New Roman"/>
              </a:rPr>
              <a:t>ОВА Е СЕТИЛОТО ЗА ДОПИР </a:t>
            </a:r>
            <a:endParaRPr/>
          </a:p>
        </p:txBody>
      </p:sp>
      <p:pic>
        <p:nvPicPr>
          <p:cNvPr id="10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900000" y="1620000"/>
            <a:ext cx="8280000" cy="5220000"/>
          </a:xfrm>
          <a:prstGeom prst="rect">
            <a:avLst/>
          </a:prstGeom>
          <a:ln>
            <a:noFill/>
          </a:ln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68360" y="404280"/>
            <a:ext cx="9071640" cy="1244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400">
                <a:solidFill>
                  <a:srgbClr val="008080"/>
                </a:solidFill>
                <a:latin typeface="Times New Roman"/>
              </a:rPr>
              <a:t>ШТО МОЖЕ ДА СЕ ПОЧУВСТВУВА СО ДОПИР? </a:t>
            </a:r>
            <a:endParaRPr/>
          </a:p>
        </p:txBody>
      </p:sp>
      <p:pic>
        <p:nvPicPr>
          <p:cNvPr id="10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20000" y="1620000"/>
            <a:ext cx="8640000" cy="540000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080000" y="540000"/>
            <a:ext cx="8100000" cy="648000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04000" y="337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3600">
                <a:solidFill>
                  <a:srgbClr val="0066cc"/>
                </a:solidFill>
                <a:latin typeface="Times New Roman"/>
              </a:rPr>
              <a:t>ОВА СЕ ОРГАНИТЕ СО КОИ СЕ ПОВРЗАНИ НАШИТЕ СЕТИЛА </a:t>
            </a:r>
            <a:endParaRPr/>
          </a:p>
        </p:txBody>
      </p:sp>
      <p:pic>
        <p:nvPicPr>
          <p:cNvPr id="81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900000" y="1800000"/>
            <a:ext cx="8280000" cy="5220000"/>
          </a:xfrm>
          <a:prstGeom prst="rect">
            <a:avLst/>
          </a:prstGeom>
          <a:ln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900000" y="720000"/>
            <a:ext cx="8460000" cy="6120000"/>
          </a:xfrm>
          <a:prstGeom prst="rect">
            <a:avLst/>
          </a:prstGeom>
          <a:ln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337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800">
                <a:solidFill>
                  <a:srgbClr val="579d1c"/>
                </a:solidFill>
                <a:latin typeface="Times New Roman"/>
              </a:rPr>
              <a:t>ОВА Е СЕТИЛОТО ЗА ВКУС  </a:t>
            </a:r>
            <a:endParaRPr/>
          </a:p>
        </p:txBody>
      </p:sp>
      <p:pic>
        <p:nvPicPr>
          <p:cNvPr id="84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900000" y="1440000"/>
            <a:ext cx="8100000" cy="5220000"/>
          </a:xfrm>
          <a:prstGeom prst="rect">
            <a:avLst/>
          </a:prstGeom>
          <a:ln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337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3600">
                <a:solidFill>
                  <a:srgbClr val="0047ff"/>
                </a:solidFill>
                <a:latin typeface="Times New Roman"/>
              </a:rPr>
              <a:t>ШТО ЧУВСТВУВАМЕ СО ЈАЗИКОТ?</a:t>
            </a:r>
            <a:endParaRPr/>
          </a:p>
        </p:txBody>
      </p:sp>
      <p:pic>
        <p:nvPicPr>
          <p:cNvPr id="86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20000" y="1620000"/>
            <a:ext cx="8820000" cy="5400000"/>
          </a:xfrm>
          <a:prstGeom prst="rect">
            <a:avLst/>
          </a:prstGeom>
          <a:ln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66200" y="36576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000">
                <a:solidFill>
                  <a:srgbClr val="9966cc"/>
                </a:solidFill>
                <a:latin typeface="Times New Roman"/>
              </a:rPr>
              <a:t>РАЗЛИЧНИ ВИДОВИ ХРАНА, РАЗЛИЧНИ ВКУСОВИ!</a:t>
            </a:r>
            <a:endParaRPr/>
          </a:p>
        </p:txBody>
      </p:sp>
      <p:pic>
        <p:nvPicPr>
          <p:cNvPr id="88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20000" y="1800000"/>
            <a:ext cx="8640000" cy="522000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68360" y="-1964520"/>
            <a:ext cx="9071640" cy="4484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3600">
                <a:solidFill>
                  <a:srgbClr val="dc2300"/>
                </a:solidFill>
                <a:latin typeface="Times New Roman"/>
              </a:rPr>
              <a:t>
</a:t>
            </a:r>
            <a:r>
              <a:rPr b="1" i="1" lang="de-DE" sz="3600">
                <a:solidFill>
                  <a:srgbClr val="dc2300"/>
                </a:solidFill>
                <a:latin typeface="Times New Roman"/>
              </a:rPr>
              <a:t>
</a:t>
            </a:r>
            <a:r>
              <a:rPr b="1" i="1" lang="de-DE" sz="3600">
                <a:solidFill>
                  <a:srgbClr val="dc2300"/>
                </a:solidFill>
                <a:latin typeface="Times New Roman"/>
              </a:rPr>
              <a:t>
</a:t>
            </a:r>
            <a:r>
              <a:rPr b="1" i="1" lang="de-DE" sz="4800">
                <a:solidFill>
                  <a:srgbClr val="0066cc"/>
                </a:solidFill>
                <a:latin typeface="Times New Roman"/>
              </a:rPr>
              <a:t>ОВА Е СЕТИЛОТО ЗА СЛУХ </a:t>
            </a:r>
            <a:r>
              <a:rPr b="1" i="1" lang="de-DE" sz="4800">
                <a:solidFill>
                  <a:srgbClr val="0000ff"/>
                </a:solidFill>
                <a:latin typeface="Times New Roman"/>
              </a:rPr>
              <a:t> </a:t>
            </a:r>
            <a:endParaRPr/>
          </a:p>
        </p:txBody>
      </p:sp>
      <p:pic>
        <p:nvPicPr>
          <p:cNvPr id="9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20000" y="1440000"/>
            <a:ext cx="8640000" cy="540000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48360" y="360000"/>
            <a:ext cx="9071640" cy="90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i="1" lang="de-DE" sz="4400">
                <a:latin typeface="Times New Roman"/>
              </a:rPr>
              <a:t>ОВА Е СЕТИЛОТО ЗА ВИД </a:t>
            </a:r>
            <a:endParaRPr/>
          </a:p>
        </p:txBody>
      </p:sp>
      <p:pic>
        <p:nvPicPr>
          <p:cNvPr id="9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260000" y="1260000"/>
            <a:ext cx="7920000" cy="576000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