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6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0DC5-D264-4B8A-8D78-83E263466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618" y="2404534"/>
            <a:ext cx="10553351" cy="1646302"/>
          </a:xfrm>
        </p:spPr>
        <p:txBody>
          <a:bodyPr/>
          <a:lstStyle/>
          <a:p>
            <a:pPr algn="ctr"/>
            <a: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k-MK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МАПИ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42D87-DCF7-48D7-89A8-145B19A98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6563142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4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4C46FF-6DDC-4E7F-9B95-1822A8CE5857}"/>
              </a:ext>
            </a:extLst>
          </p:cNvPr>
          <p:cNvSpPr txBox="1"/>
          <p:nvPr/>
        </p:nvSpPr>
        <p:spPr>
          <a:xfrm>
            <a:off x="1853967" y="1610686"/>
            <a:ext cx="5687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часот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Ученикот </a:t>
            </a:r>
          </a:p>
          <a:p>
            <a:pPr marL="66675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</a:pPr>
            <a:r>
              <a:rPr lang="mk-MK" dirty="0"/>
              <a:t>-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Прави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користи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цртежи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во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размер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и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толкува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Arial" panose="020B0604020202020204" pitchFamily="34" charset="0"/>
              </a:rPr>
              <a:t>мапи</a:t>
            </a:r>
            <a:endParaRPr lang="mk-MK" dirty="0"/>
          </a:p>
          <a:p>
            <a:pPr marL="285750" indent="-285750">
              <a:buFontTx/>
              <a:buChar char="-"/>
            </a:pPr>
            <a:endParaRPr lang="mk-MK" dirty="0"/>
          </a:p>
          <a:p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 за работа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прибор за пишување</a:t>
            </a:r>
          </a:p>
          <a:p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линијар</a:t>
            </a:r>
          </a:p>
          <a:p>
            <a:r>
              <a:rPr lang="mk-MK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агломер</a:t>
            </a:r>
          </a:p>
        </p:txBody>
      </p:sp>
    </p:spTree>
    <p:extLst>
      <p:ext uri="{BB962C8B-B14F-4D97-AF65-F5344CB8AC3E}">
        <p14:creationId xmlns:p14="http://schemas.microsoft.com/office/powerpoint/2010/main" val="310379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B1244EE-B306-41A5-A6D3-0DB9A49C5171}"/>
                  </a:ext>
                </a:extLst>
              </p:cNvPr>
              <p:cNvSpPr txBox="1"/>
              <p:nvPr/>
            </p:nvSpPr>
            <p:spPr>
              <a:xfrm>
                <a:off x="774700" y="596900"/>
                <a:ext cx="90170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Кога цртаме дизајн кој во вистинска големина е голем и не се собира на листот на кој цртаме тогаш , го смалуваме цртежот во размер.</a:t>
                </a:r>
              </a:p>
              <a:p>
                <a:endParaRPr lang="mk-MK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Размерот </a:t>
                </a:r>
                <a:r>
                  <a:rPr lang="mk-MK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1:500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значи дека еден с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цртежот претставува 500с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0,5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вистинска големина.</a:t>
                </a:r>
              </a:p>
              <a:p>
                <a:endParaRPr lang="mk-MK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Ако отсечката на цртеж во размер 1:500 е долга 3с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тогаш таа отсечка во вистинска големина ќе биде 3</a:t>
                </a:r>
                <a14:m>
                  <m:oMath xmlns:m="http://schemas.openxmlformats.org/officeDocument/2006/math">
                    <m:r>
                      <a:rPr lang="mk-MK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mk-MK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500=1500с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mk-MK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=1,5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mk-MK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mk-MK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mk-MK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Како ја определуваме вистинската големина на предметот според податоците на цртежот?</a:t>
                </a:r>
              </a:p>
              <a:p>
                <a:pPr algn="ctr"/>
                <a:r>
                  <a:rPr lang="mk-MK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 500 = должина на цртеж : вистинска должина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Следува                </a:t>
                </a:r>
                <a:r>
                  <a:rPr lang="mk-MK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вистинска должина = 500 </a:t>
                </a:r>
                <a14:m>
                  <m:oMath xmlns:m="http://schemas.openxmlformats.org/officeDocument/2006/math">
                    <m:r>
                      <a:rPr lang="mk-MK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mk-MK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должина на цртеж</m:t>
                    </m:r>
                  </m:oMath>
                </a14:m>
                <a:endParaRPr lang="mk-MK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mk-MK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Ако е дадена вистинската големина да ја најдеме должината во скицата </a:t>
                </a:r>
              </a:p>
              <a:p>
                <a:pPr algn="ctr"/>
                <a:r>
                  <a:rPr lang="mk-MK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Должина на цртеж = вистинска должина : 500</a:t>
                </a:r>
                <a:endParaRPr 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B1244EE-B306-41A5-A6D3-0DB9A49C5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00" y="596900"/>
                <a:ext cx="9017000" cy="5016758"/>
              </a:xfrm>
              <a:prstGeom prst="rect">
                <a:avLst/>
              </a:prstGeom>
              <a:blipFill>
                <a:blip r:embed="rId2"/>
                <a:stretch>
                  <a:fillRect l="-676" t="-729" b="-1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483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E967CB9-75F7-4434-BF06-2DE5DD28EB39}"/>
                  </a:ext>
                </a:extLst>
              </p:cNvPr>
              <p:cNvSpPr/>
              <p:nvPr/>
            </p:nvSpPr>
            <p:spPr>
              <a:xfrm>
                <a:off x="1422400" y="1166843"/>
                <a:ext cx="9436100" cy="409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Размерот </a:t>
                </a:r>
                <a:r>
                  <a:rPr lang="mk-MK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1:2000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значи дека еден с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цртежот претставува 2000с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вистинска големина.</a:t>
                </a:r>
              </a:p>
              <a:p>
                <a:pPr lvl="0"/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Ако отсечката на цртеж во размер 1:2000 е долга 5с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тогаш таа отсечка во вистинска големина ќе биде 5</a:t>
                </a:r>
                <a14:m>
                  <m:oMath xmlns:m="http://schemas.openxmlformats.org/officeDocument/2006/math">
                    <m:r>
                      <a:rPr lang="mk-MK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mk-MK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</m:t>
                    </m:r>
                    <m:r>
                      <a:rPr lang="mk-MK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00=1</m:t>
                    </m:r>
                    <m:r>
                      <a:rPr lang="mk-MK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  <m:r>
                      <a:rPr lang="mk-MK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  <m:r>
                      <a:rPr lang="mk-MK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mk-MK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mk-MK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mk-MK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Како ја определуваме вистинската големина на предметот според податоците на цртежот?</a:t>
                </a:r>
              </a:p>
              <a:p>
                <a:pPr lvl="0" algn="ctr"/>
                <a:r>
                  <a:rPr lang="mk-MK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 2000 = должина на цртеж : вистинска должина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</a:p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Следува                </a:t>
                </a:r>
                <a:r>
                  <a:rPr lang="mk-MK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вистинска должина = 2000 </a:t>
                </a:r>
                <a14:m>
                  <m:oMath xmlns:m="http://schemas.openxmlformats.org/officeDocument/2006/math">
                    <m:r>
                      <a:rPr lang="mk-MK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∙должина на цртеж</m:t>
                    </m:r>
                  </m:oMath>
                </a14:m>
                <a:endParaRPr lang="mk-MK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mk-MK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Ако е дадена вистинската големина да ја најдеме должината во скицата </a:t>
                </a:r>
              </a:p>
              <a:p>
                <a:pPr lvl="0" algn="ctr"/>
                <a:r>
                  <a:rPr lang="mk-MK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Должина на цртеж = вистинска должина : 2000</a:t>
                </a:r>
                <a:endParaRPr 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E967CB9-75F7-4434-BF06-2DE5DD28EB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1166843"/>
                <a:ext cx="9436100" cy="4093428"/>
              </a:xfrm>
              <a:prstGeom prst="rect">
                <a:avLst/>
              </a:prstGeom>
              <a:blipFill>
                <a:blip r:embed="rId2"/>
                <a:stretch>
                  <a:fillRect l="-646" t="-744" r="-904" b="-1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494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D4AE16-0B59-4276-BB4F-F592D07F3F2B}"/>
              </a:ext>
            </a:extLst>
          </p:cNvPr>
          <p:cNvSpPr txBox="1"/>
          <p:nvPr/>
        </p:nvSpPr>
        <p:spPr>
          <a:xfrm>
            <a:off x="1003300" y="4800600"/>
            <a:ext cx="863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Пресметај колку километри се претставени со 1см на мапата; </a:t>
            </a: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Одреди го растојанието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мегу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Охрид и Штип во километри;</a:t>
            </a: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го растојанието </a:t>
            </a:r>
            <a:r>
              <a:rPr lang="mk-MK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мегу</a:t>
            </a:r>
            <a:r>
              <a:rPr lang="mk-MK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Дебар и Струмица во километри.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2A2C33-0C49-428A-BE34-23D56EBD0632}"/>
              </a:ext>
            </a:extLst>
          </p:cNvPr>
          <p:cNvSpPr txBox="1"/>
          <p:nvPr/>
        </p:nvSpPr>
        <p:spPr>
          <a:xfrm>
            <a:off x="749300" y="279400"/>
            <a:ext cx="8115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мапата се прикажани четири града. Размерот на мапата е 1:2000000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EE89E0D-3D22-4B06-B0F4-F53F38017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679510"/>
            <a:ext cx="9044767" cy="412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6B9668-11DD-45FD-ACEF-AED92B381A17}"/>
                  </a:ext>
                </a:extLst>
              </p:cNvPr>
              <p:cNvSpPr txBox="1"/>
              <p:nvPr/>
            </p:nvSpPr>
            <p:spPr>
              <a:xfrm>
                <a:off x="1079500" y="1228397"/>
                <a:ext cx="984250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Размерот на мапата е 1:2000000, значи 1с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мапата претставува 2000000с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вистинска големина.</a:t>
                </a:r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2000000с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=20к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Следува, 1с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мапата претставува 20к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вистинска големина.</a:t>
                </a:r>
              </a:p>
              <a:p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Растојанието меѓу Охрид и Штип на цртежот е 8,5с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1:2000000 = 8,5:х</a:t>
                </a:r>
              </a:p>
              <a:p>
                <a:pPr algn="ctr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= 8,5</a:t>
                </a:r>
                <a14:m>
                  <m:oMath xmlns:m="http://schemas.openxmlformats.org/officeDocument/2006/math">
                    <m:r>
                      <a:rPr lang="mk-MK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mk-MK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2000000</m:t>
                    </m:r>
                  </m:oMath>
                </a14:m>
                <a:endParaRPr lang="mk-MK" sz="2000" b="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=17000000см = 170к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Добивме дека вистинското растојание меѓу Охрид и Штип е 170к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 Растојанието </a:t>
                </a:r>
                <a:r>
                  <a:rPr lang="mk-MK" sz="20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мегу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Дебар и Струмица на цртежот е 11,6с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1:2000000 = 11,6:у</a:t>
                </a:r>
              </a:p>
              <a:p>
                <a:pPr lvl="0" algn="ctr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= 1</a:t>
                </a:r>
                <a14:m>
                  <m:oMath xmlns:m="http://schemas.openxmlformats.org/officeDocument/2006/math">
                    <m:r>
                      <a:rPr lang="mk-MK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1,6</m:t>
                    </m:r>
                    <m:r>
                      <a:rPr lang="mk-MK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∙2000000</m:t>
                    </m:r>
                  </m:oMath>
                </a14:m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0" algn="ctr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=23200000с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232к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Добивме дека вистинското растојание меѓу Дебар и Струмица е 232к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6B9668-11DD-45FD-ACEF-AED92B381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00" y="1228397"/>
                <a:ext cx="9842500" cy="4708981"/>
              </a:xfrm>
              <a:prstGeom prst="rect">
                <a:avLst/>
              </a:prstGeom>
              <a:blipFill>
                <a:blip r:embed="rId2"/>
                <a:stretch>
                  <a:fillRect l="-619" t="-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391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FF9B66-137D-477D-B44C-2803E5F2CB47}"/>
              </a:ext>
            </a:extLst>
          </p:cNvPr>
          <p:cNvSpPr txBox="1"/>
          <p:nvPr/>
        </p:nvSpPr>
        <p:spPr>
          <a:xfrm>
            <a:off x="5637402" y="5318620"/>
            <a:ext cx="4018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Наставник: Марина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2A92DE-4DEF-4E40-A00A-29D95341CA05}"/>
              </a:ext>
            </a:extLst>
          </p:cNvPr>
          <p:cNvSpPr/>
          <p:nvPr/>
        </p:nvSpPr>
        <p:spPr>
          <a:xfrm>
            <a:off x="1936534" y="3023633"/>
            <a:ext cx="6565708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k-MK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Домашна работа од Учебник на страна 220 задачи 1, 2 и 3.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421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</TotalTime>
  <Words>433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РАЗМЕР НА МАПИ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ТЕКСТУАЛНИ ПРОБЛЕМИ СО ПРОЦЕНТИ</dc:title>
  <dc:creator>Marina Serafimova</dc:creator>
  <cp:lastModifiedBy>Marina Serafimova</cp:lastModifiedBy>
  <cp:revision>21</cp:revision>
  <dcterms:created xsi:type="dcterms:W3CDTF">2020-03-27T13:01:53Z</dcterms:created>
  <dcterms:modified xsi:type="dcterms:W3CDTF">2020-04-10T07:54:39Z</dcterms:modified>
</cp:coreProperties>
</file>