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77" r:id="rId4"/>
    <p:sldId id="278" r:id="rId5"/>
    <p:sldId id="279" r:id="rId6"/>
    <p:sldId id="28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00C1-A00D-48EB-8111-D47055F27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9967" y="1792561"/>
            <a:ext cx="7713133" cy="2079077"/>
          </a:xfrm>
        </p:spPr>
        <p:txBody>
          <a:bodyPr/>
          <a:lstStyle/>
          <a:p>
            <a:pPr algn="ctr"/>
            <a:r>
              <a:rPr lang="mk-MK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Мерење и решавање на проблеми</a:t>
            </a:r>
            <a:br>
              <a:rPr lang="mk-MK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k-MK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СРЕДНА БРЗИНА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8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9F441C-489D-4D4F-9DF4-AD218A448ADE}"/>
              </a:ext>
            </a:extLst>
          </p:cNvPr>
          <p:cNvSpPr txBox="1"/>
          <p:nvPr/>
        </p:nvSpPr>
        <p:spPr>
          <a:xfrm>
            <a:off x="660400" y="1003300"/>
            <a:ext cx="980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 часот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Ученикот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Решава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поврзани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просечна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брзина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разбира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секојдневните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мерење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измери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пресмета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Изразува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променлива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променливи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дадено равенство;  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Изведува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едноставни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 математика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985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BD81E56-44E4-417F-87F1-8D6B69038BE6}"/>
                  </a:ext>
                </a:extLst>
              </p:cNvPr>
              <p:cNvSpPr txBox="1"/>
              <p:nvPr/>
            </p:nvSpPr>
            <p:spPr>
              <a:xfrm>
                <a:off x="812800" y="1016000"/>
                <a:ext cx="9969500" cy="3995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 се </a:t>
                </a:r>
                <a:r>
                  <a:rPr lang="mk-MK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потсетеме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Брзината е една од величините со кои можеме да го опишеме движењето.</a:t>
                </a:r>
              </a:p>
              <a:p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Формула за пресметување на средна брзина ( брзина)</a:t>
                </a:r>
              </a:p>
              <a:p>
                <a:pPr algn="ctr"/>
                <a:r>
                  <a:rPr lang="en-US" sz="2400" i="1" dirty="0">
                    <a:solidFill>
                      <a:srgbClr val="7030A0"/>
                    </a:solidFill>
                    <a:cs typeface="Times New Roman" panose="02020603050405020304" pitchFamily="18" charset="0"/>
                  </a:rPr>
                  <a:t>v</a:t>
                </a:r>
                <a:r>
                  <a:rPr lang="en-US" sz="2400" dirty="0">
                    <a:solidFill>
                      <a:srgbClr val="7030A0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Каде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брзина,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изминат пат, а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 времето потребно да се помине тој пат.</a:t>
                </a:r>
              </a:p>
              <a:p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оваа формула  изведуваме формули за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mk-MK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/>
                <a:r>
                  <a:rPr lang="en-US" sz="2400" i="1" dirty="0">
                    <a:solidFill>
                      <a:srgbClr val="7030A0"/>
                    </a:solidFill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solidFill>
                      <a:srgbClr val="7030A0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/>
                <a:r>
                  <a:rPr lang="en-US" sz="2400" i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v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BD81E56-44E4-417F-87F1-8D6B69038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00" y="1016000"/>
                <a:ext cx="9969500" cy="3995453"/>
              </a:xfrm>
              <a:prstGeom prst="rect">
                <a:avLst/>
              </a:prstGeom>
              <a:blipFill>
                <a:blip r:embed="rId2"/>
                <a:stretch>
                  <a:fillRect l="-917" t="-1221" b="-2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30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601D960-2EAA-400C-856A-8520BD8E1AA8}"/>
                  </a:ext>
                </a:extLst>
              </p:cNvPr>
              <p:cNvSpPr txBox="1"/>
              <p:nvPr/>
            </p:nvSpPr>
            <p:spPr>
              <a:xfrm>
                <a:off x="889000" y="914400"/>
                <a:ext cx="8280400" cy="5027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1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Еден автомобил поминал 150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km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 3 </a:t>
                </a:r>
                <a:r>
                  <a:rPr lang="mk-MK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часа.Најди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ја средната брзина со која се движел автомобилот.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s = 150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km</a:t>
                </a: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t = 3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 = ?</a:t>
                </a:r>
                <a:endParaRPr lang="mk-MK" sz="24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>
                    <a:solidFill>
                      <a:srgbClr val="7030A0"/>
                    </a:solidFill>
                    <a:cs typeface="Times New Roman" panose="02020603050405020304" pitchFamily="18" charset="0"/>
                  </a:rPr>
                  <a:t>         v</a:t>
                </a:r>
                <a:r>
                  <a:rPr lang="en-US" sz="2400" dirty="0">
                    <a:solidFill>
                      <a:srgbClr val="7030A0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v</a:t>
                </a:r>
                <a:r>
                  <a:rPr lang="en-US" sz="24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150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= 50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km/h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601D960-2EAA-400C-856A-8520BD8E1A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00" y="914400"/>
                <a:ext cx="8280400" cy="5027467"/>
              </a:xfrm>
              <a:prstGeom prst="rect">
                <a:avLst/>
              </a:prstGeom>
              <a:blipFill>
                <a:blip r:embed="rId2"/>
                <a:stretch>
                  <a:fillRect l="-1178" t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31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A7FCCF4-05DE-4BEB-A9AD-976003C04B73}"/>
                  </a:ext>
                </a:extLst>
              </p:cNvPr>
              <p:cNvSpPr/>
              <p:nvPr/>
            </p:nvSpPr>
            <p:spPr>
              <a:xfrm>
                <a:off x="469900" y="915267"/>
                <a:ext cx="8674100" cy="5274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Еден автобус поминал 1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56km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mk-MK" sz="24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движејки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се со средна брзина од 65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km/h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.Пресметај го времето на патување во часови и минути.</a:t>
                </a:r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s = 156km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v = 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km/h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 = ?</a:t>
                </a:r>
                <a:endParaRPr lang="mk-MK" sz="2400" u="sng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>
                    <a:solidFill>
                      <a:srgbClr val="7030A0"/>
                    </a:solidFill>
                    <a:cs typeface="Times New Roman" panose="02020603050405020304" pitchFamily="18" charset="0"/>
                  </a:rPr>
                  <a:t>        t</a:t>
                </a:r>
                <a:r>
                  <a:rPr lang="en-US" sz="2400" dirty="0">
                    <a:solidFill>
                      <a:srgbClr val="7030A0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32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156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65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2,4h</a:t>
                </a:r>
              </a:p>
              <a:p>
                <a:pPr lvl="0"/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t = 2h 0,4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60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𝑚𝑖𝑛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t = 2h 24min 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A7FCCF4-05DE-4BEB-A9AD-976003C04B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0" y="915267"/>
                <a:ext cx="8674100" cy="5274136"/>
              </a:xfrm>
              <a:prstGeom prst="rect">
                <a:avLst/>
              </a:prstGeom>
              <a:blipFill>
                <a:blip r:embed="rId2"/>
                <a:stretch>
                  <a:fillRect l="-1054" t="-925" r="-703" b="-1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9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B5D6D80-5842-4649-9279-4EB6DBAB1D33}"/>
                  </a:ext>
                </a:extLst>
              </p:cNvPr>
              <p:cNvSpPr/>
              <p:nvPr/>
            </p:nvSpPr>
            <p:spPr>
              <a:xfrm>
                <a:off x="1219200" y="675670"/>
                <a:ext cx="9232900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Колкав пат ќе помине воз што се движи 2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48min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со брзина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165km/h?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</a:t>
                </a: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t = 2h 48min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v = 165km/h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?</a:t>
                </a:r>
              </a:p>
              <a:p>
                <a:pPr lvl="0"/>
                <a:r>
                  <a:rPr lang="en-US" sz="2400" i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s = v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t = 2h 48min = 2 + 48:60 = 2+0,8=2,8h</a:t>
                </a:r>
              </a:p>
              <a:p>
                <a:pPr lvl="0"/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1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65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2,8</m:t>
                    </m:r>
                  </m:oMath>
                </a14:m>
                <a:endParaRPr lang="en-US" sz="2400" b="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s = 462km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B5D6D80-5842-4649-9279-4EB6DBAB1D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675670"/>
                <a:ext cx="9232900" cy="4154984"/>
              </a:xfrm>
              <a:prstGeom prst="rect">
                <a:avLst/>
              </a:prstGeom>
              <a:blipFill>
                <a:blip r:embed="rId2"/>
                <a:stretch>
                  <a:fillRect l="-990" t="-1175" r="-924" b="-2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97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B2B102-9242-4394-B009-15C8ED3938B2}"/>
              </a:ext>
            </a:extLst>
          </p:cNvPr>
          <p:cNvSpPr/>
          <p:nvPr/>
        </p:nvSpPr>
        <p:spPr>
          <a:xfrm>
            <a:off x="1199626" y="2786891"/>
            <a:ext cx="83761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работа: од Учебник на страна 2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б), в), 2. </a:t>
            </a:r>
            <a:r>
              <a:rPr lang="mk-MK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а), б), в), 3.а), б), в).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FAB1E-CBDB-4618-8D46-01B8E0736AE5}"/>
              </a:ext>
            </a:extLst>
          </p:cNvPr>
          <p:cNvSpPr txBox="1"/>
          <p:nvPr/>
        </p:nvSpPr>
        <p:spPr>
          <a:xfrm>
            <a:off x="5310231" y="5276675"/>
            <a:ext cx="5134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</a:t>
            </a:r>
            <a:r>
              <a:rPr 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Серафимова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589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673</TotalTime>
  <Words>360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Times New Roman</vt:lpstr>
      <vt:lpstr>Trebuchet MS</vt:lpstr>
      <vt:lpstr>Wingdings 3</vt:lpstr>
      <vt:lpstr>Facet</vt:lpstr>
      <vt:lpstr>Тема: Мерење и решавање на проблеми СРЕДНА БРЗИНА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Serafimova</dc:creator>
  <cp:lastModifiedBy>Marina Serafimova</cp:lastModifiedBy>
  <cp:revision>53</cp:revision>
  <dcterms:created xsi:type="dcterms:W3CDTF">2020-03-29T18:23:52Z</dcterms:created>
  <dcterms:modified xsi:type="dcterms:W3CDTF">2020-04-28T08:16:48Z</dcterms:modified>
</cp:coreProperties>
</file>