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6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5607"/>
    <a:srgbClr val="FB88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60DC5-D264-4B8A-8D78-83E263466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5618" y="2404534"/>
            <a:ext cx="10553351" cy="1646302"/>
          </a:xfrm>
        </p:spPr>
        <p:txBody>
          <a:bodyPr/>
          <a:lstStyle/>
          <a:p>
            <a:pPr algn="ctr"/>
            <a:r>
              <a:rPr lang="mk-MK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ТЕКСТУАЛНИ ПРОБЛЕМИ СО РАЗМЕР-ЧАС 2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142D87-DCF7-48D7-89A8-145B19A980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6563142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4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105B0F-30A1-40DA-AC6F-63AE887D27AE}"/>
              </a:ext>
            </a:extLst>
          </p:cNvPr>
          <p:cNvSpPr/>
          <p:nvPr/>
        </p:nvSpPr>
        <p:spPr>
          <a:xfrm>
            <a:off x="337724" y="901034"/>
            <a:ext cx="12041694" cy="29602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k-MK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</a:t>
            </a: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Марија прави портокалова боја со мешање на црвена и жолта боја во однос 2 наспрема 5, односно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2 кантички црвена боја и требаат 5 </a:t>
            </a: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кантички</a:t>
            </a: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жолта боја.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Колкав дел од портокаловата боја е црвената боја?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Ако има 6 </a:t>
            </a: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кантички</a:t>
            </a: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црвена боја, колку </a:t>
            </a: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кантички</a:t>
            </a: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жолта боја и се потребни?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Ако има 10 </a:t>
            </a: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кантички</a:t>
            </a: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жолта боја, колку </a:t>
            </a: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кантички</a:t>
            </a: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црвена боја и се потребни?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г) Ако сака да направи 28 </a:t>
            </a: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кантички</a:t>
            </a: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портокалова боја, по колку </a:t>
            </a: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кантички</a:t>
            </a:r>
            <a:r>
              <a:rPr lang="mk-MK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од секоја боја ќе бидат потребни?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Flowchart: Magnetic Disk 2">
            <a:extLst>
              <a:ext uri="{FF2B5EF4-FFF2-40B4-BE49-F238E27FC236}">
                <a16:creationId xmlns:a16="http://schemas.microsoft.com/office/drawing/2014/main" id="{45E6459A-0FEB-4F84-9A1F-A11521DD3935}"/>
              </a:ext>
            </a:extLst>
          </p:cNvPr>
          <p:cNvSpPr/>
          <p:nvPr/>
        </p:nvSpPr>
        <p:spPr>
          <a:xfrm>
            <a:off x="864990" y="4258194"/>
            <a:ext cx="762000" cy="1041400"/>
          </a:xfrm>
          <a:prstGeom prst="flowChartMagneticDisk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DB20B83-1C0B-4E6B-AFF9-307E94443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234" y="4244895"/>
            <a:ext cx="780356" cy="1054699"/>
          </a:xfrm>
          <a:prstGeom prst="rect">
            <a:avLst/>
          </a:prstGeom>
        </p:spPr>
      </p:pic>
      <p:sp>
        <p:nvSpPr>
          <p:cNvPr id="17" name="Flowchart: Magnetic Disk 16">
            <a:extLst>
              <a:ext uri="{FF2B5EF4-FFF2-40B4-BE49-F238E27FC236}">
                <a16:creationId xmlns:a16="http://schemas.microsoft.com/office/drawing/2014/main" id="{6365B353-1813-4814-8C46-B640C64637BD}"/>
              </a:ext>
            </a:extLst>
          </p:cNvPr>
          <p:cNvSpPr/>
          <p:nvPr/>
        </p:nvSpPr>
        <p:spPr>
          <a:xfrm>
            <a:off x="4881714" y="4252882"/>
            <a:ext cx="780356" cy="1012306"/>
          </a:xfrm>
          <a:prstGeom prst="flowChartMagneticDisk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95BA525-F3BA-4E34-B19B-EA40AB5125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8731" y="4244893"/>
            <a:ext cx="798645" cy="103031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D55AE90-26F7-404A-A42A-83F0E676F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5916" y="4244894"/>
            <a:ext cx="798645" cy="103031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A3569A2-F152-41EC-8E06-4BECFEDF0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1222" y="4244895"/>
            <a:ext cx="798645" cy="103031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65601D6-B974-450C-B7B8-35AF8FFF4C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0469" y="4269281"/>
            <a:ext cx="798645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5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3DE009-C0F1-4F48-A436-2E8DCA7D1114}"/>
              </a:ext>
            </a:extLst>
          </p:cNvPr>
          <p:cNvSpPr/>
          <p:nvPr/>
        </p:nvSpPr>
        <p:spPr>
          <a:xfrm>
            <a:off x="605938" y="371798"/>
            <a:ext cx="5950924" cy="3994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Колкав дел од портокаловата боја е црвената боја?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25EF92-F407-4249-AD49-FE8E5B262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495" y="2646283"/>
            <a:ext cx="6697010" cy="1133633"/>
          </a:xfrm>
          <a:prstGeom prst="rect">
            <a:avLst/>
          </a:prstGeom>
        </p:spPr>
      </p:pic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8BC9970B-37A3-48F5-86D1-3ECF31C22243}"/>
              </a:ext>
            </a:extLst>
          </p:cNvPr>
          <p:cNvSpPr/>
          <p:nvPr/>
        </p:nvSpPr>
        <p:spPr>
          <a:xfrm>
            <a:off x="2298700" y="4622800"/>
            <a:ext cx="584200" cy="787400"/>
          </a:xfrm>
          <a:prstGeom prst="flowChartMagneticDisk">
            <a:avLst/>
          </a:prstGeom>
          <a:solidFill>
            <a:srgbClr val="FB8809"/>
          </a:solidFill>
          <a:ln>
            <a:solidFill>
              <a:srgbClr val="D756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A7A6C6-B9D2-4282-9FA1-6F347AD94C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5422" y="4622800"/>
            <a:ext cx="603556" cy="8108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5CCF23-178C-43D1-BAFA-1A9A766F6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3990" y="4592141"/>
            <a:ext cx="603556" cy="8108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BB230D-0FD9-4FEC-8285-402BD94765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5634" y="4611081"/>
            <a:ext cx="603556" cy="8108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0B59A87-9920-4A18-AA48-9E0B4B001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278" y="4599362"/>
            <a:ext cx="603556" cy="81083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488445-BCC1-4EF2-9603-97E845EC6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1300" y="4611081"/>
            <a:ext cx="603556" cy="81083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22DA45-8509-43D5-AA1A-BF18EEA0C2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322" y="4622800"/>
            <a:ext cx="603556" cy="81083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21300-4593-49EC-A60F-BFBC29489ADC}"/>
                  </a:ext>
                </a:extLst>
              </p:cNvPr>
              <p:cNvSpPr txBox="1"/>
              <p:nvPr/>
            </p:nvSpPr>
            <p:spPr>
              <a:xfrm>
                <a:off x="605938" y="962858"/>
                <a:ext cx="10519262" cy="1742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mk-MK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Марија прави портокалова боја со мешање на црвена и жолта боја во однос 2 наспрема 5 (црвена: жолта = 2:5), односно на 2 кантички црвена боја Марија додава 5 кантички жолта боја, при што добива 7 кантички портокалова боја. </a:t>
                </a:r>
              </a:p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mk-MK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Црвената боја 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mk-MK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mk-MK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mk-MK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mk-MK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од вкупната количина од портокалова боја. 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21300-4593-49EC-A60F-BFBC29489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938" y="962858"/>
                <a:ext cx="10519262" cy="1742400"/>
              </a:xfrm>
              <a:prstGeom prst="rect">
                <a:avLst/>
              </a:prstGeom>
              <a:blipFill>
                <a:blip r:embed="rId4"/>
                <a:stretch>
                  <a:fillRect l="-579" t="-2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106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EEDB7AE-8AA8-4A6D-B2D6-A7C427A2A726}"/>
              </a:ext>
            </a:extLst>
          </p:cNvPr>
          <p:cNvSpPr/>
          <p:nvPr/>
        </p:nvSpPr>
        <p:spPr>
          <a:xfrm>
            <a:off x="533400" y="537337"/>
            <a:ext cx="9525000" cy="399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Ако има 6 кантички црвена боја, колку кантички жолта боја и се потребни?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9662CD-EB4A-4D92-9DB1-6B2AA16A6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495" y="1058783"/>
            <a:ext cx="6697010" cy="11336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D43AD8-899C-4221-8317-1C1BC2190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495" y="2314457"/>
            <a:ext cx="6697010" cy="11336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07C74D1-F1A6-47C7-8608-3BE678C1D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495" y="3487542"/>
            <a:ext cx="6697010" cy="113363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723566F-4EE8-481D-A061-385E2F40DB46}"/>
                  </a:ext>
                </a:extLst>
              </p:cNvPr>
              <p:cNvSpPr txBox="1"/>
              <p:nvPr/>
            </p:nvSpPr>
            <p:spPr>
              <a:xfrm>
                <a:off x="965200" y="5029200"/>
                <a:ext cx="2476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k-MK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mk-M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∙3=</m:t>
                      </m:r>
                      <m:r>
                        <a:rPr lang="mk-MK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mk-M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723566F-4EE8-481D-A061-385E2F40D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5029200"/>
                <a:ext cx="24765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6AC68B8-4E1F-48EA-A9AC-836BE0539DCB}"/>
                  </a:ext>
                </a:extLst>
              </p:cNvPr>
              <p:cNvSpPr txBox="1"/>
              <p:nvPr/>
            </p:nvSpPr>
            <p:spPr>
              <a:xfrm>
                <a:off x="3441700" y="5029200"/>
                <a:ext cx="482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k-MK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mk-M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mk-MK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mk-MK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6AC68B8-4E1F-48EA-A9AC-836BE0539D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700" y="5029200"/>
                <a:ext cx="4826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11A3A9E5-E404-4554-BA25-7E4478FF0E90}"/>
              </a:ext>
            </a:extLst>
          </p:cNvPr>
          <p:cNvSpPr txBox="1"/>
          <p:nvPr/>
        </p:nvSpPr>
        <p:spPr>
          <a:xfrm>
            <a:off x="698500" y="5606502"/>
            <a:ext cx="9359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Одговор</a:t>
            </a: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Ако има 6 кантички црвена боја, потребни и се 15 кантички жолта боја.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45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D372CD-28DE-428A-8183-F85A0C618987}"/>
              </a:ext>
            </a:extLst>
          </p:cNvPr>
          <p:cNvSpPr/>
          <p:nvPr/>
        </p:nvSpPr>
        <p:spPr>
          <a:xfrm>
            <a:off x="622300" y="410337"/>
            <a:ext cx="9410700" cy="399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Ако има 10 кантички жолта боја, колку кантички црвена боја и се потребни?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FD4872-8F80-41DD-BC99-370C908EE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195" y="809742"/>
            <a:ext cx="6697010" cy="11336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91BBE1-590F-44D8-8599-20F13F2F8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195" y="2049383"/>
            <a:ext cx="6697010" cy="113363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4745DCD-8FC3-4FE1-A0FE-8C624F9D181C}"/>
                  </a:ext>
                </a:extLst>
              </p:cNvPr>
              <p:cNvSpPr txBox="1"/>
              <p:nvPr/>
            </p:nvSpPr>
            <p:spPr>
              <a:xfrm>
                <a:off x="939800" y="3429000"/>
                <a:ext cx="9702800" cy="1508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mk-MK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 да добие портокалова боја Марија 5 кантички жолта боја ги меша со  2 кантички црвена боја. Ако има 10 кантички жолта боја ( </a:t>
                </a:r>
                <a:r>
                  <a:rPr lang="mk-MK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10:5</a:t>
                </a:r>
                <a:r>
                  <a:rPr lang="mk-MK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=2), тогаш треба да ги измеша со </a:t>
                </a:r>
                <a14:m>
                  <m:oMath xmlns:m="http://schemas.openxmlformats.org/officeDocument/2006/math">
                    <m:r>
                      <a:rPr lang="mk-M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mk-M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∙2=</m:t>
                    </m:r>
                    <m:r>
                      <a:rPr lang="mk-MK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mk-M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кантички</m:t>
                    </m:r>
                  </m:oMath>
                </a14:m>
                <a:endParaRPr lang="mk-MK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mk-M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црвена боја.</m:t>
                      </m:r>
                    </m:oMath>
                  </m:oMathPara>
                </a14:m>
                <a:endParaRPr lang="mk-MK" b="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:endParaRPr lang="mk-MK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:r>
                  <a:rPr lang="mk-MK" dirty="0">
                    <a:solidFill>
                      <a:srgbClr val="FB880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 </a:t>
                </a:r>
                <a:r>
                  <a:rPr lang="mk-MK" sz="2000" dirty="0">
                    <a:solidFill>
                      <a:srgbClr val="FB8809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 кантички жолта боја, потребни и се 4 кантички црвена боја.</a:t>
                </a:r>
                <a:endParaRPr lang="en-US" dirty="0">
                  <a:solidFill>
                    <a:srgbClr val="FB880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4745DCD-8FC3-4FE1-A0FE-8C624F9D1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800" y="3429000"/>
                <a:ext cx="9702800" cy="1508105"/>
              </a:xfrm>
              <a:prstGeom prst="rect">
                <a:avLst/>
              </a:prstGeom>
              <a:blipFill>
                <a:blip r:embed="rId3"/>
                <a:stretch>
                  <a:fillRect l="-503" t="-2429" b="-60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584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3A4D84-64F0-4434-9658-9F2A219FB9A9}"/>
              </a:ext>
            </a:extLst>
          </p:cNvPr>
          <p:cNvSpPr/>
          <p:nvPr/>
        </p:nvSpPr>
        <p:spPr>
          <a:xfrm>
            <a:off x="635000" y="296037"/>
            <a:ext cx="10020300" cy="728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mk-MK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г) Ако сака да направи 28 кантички портокалова боја, по колку кантички од секоја боја ќе бидат потребни?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A164F1-C766-420C-B60C-09CC63118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680" y="1024763"/>
            <a:ext cx="5658640" cy="270903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CA1674-85F2-4266-938F-0EDCC1058D75}"/>
                  </a:ext>
                </a:extLst>
              </p:cNvPr>
              <p:cNvSpPr txBox="1"/>
              <p:nvPr/>
            </p:nvSpPr>
            <p:spPr>
              <a:xfrm>
                <a:off x="1003300" y="3619500"/>
                <a:ext cx="10845800" cy="192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mk-MK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Марија прави портокалова боја со мешање на 2 кантички црвена боја и 5 кантички жолта боја, при што добива 7 кантички портокалова боја. За да добие 28 кантички портокалова боја секоја количина треба да ја зголеми 4 пати, </a:t>
                </a:r>
                <a:r>
                  <a:rPr lang="mk-MK" sz="2000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бидејки</a:t>
                </a:r>
                <a:r>
                  <a:rPr lang="mk-MK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mk-MK" sz="2000" dirty="0">
                    <a:solidFill>
                      <a:srgbClr val="D75607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28:7 = 4.</a:t>
                </a:r>
              </a:p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mk-MK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mk-MK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∙4=8 </m:t>
                    </m:r>
                  </m:oMath>
                </a14:m>
                <a:r>
                  <a:rPr lang="mk-MK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mk-MK" sz="2000" dirty="0">
                    <a:solidFill>
                      <a:srgbClr val="FFC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mk-MK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mk-MK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∙4=20</m:t>
                    </m:r>
                  </m:oMath>
                </a14:m>
                <a:r>
                  <a:rPr lang="mk-MK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mk-MK" sz="2000" dirty="0">
                    <a:solidFill>
                      <a:srgbClr val="D75607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Потребни се 8 кантички црвена боја и 20 кантички жолта боја.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CA1674-85F2-4266-938F-0EDCC1058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00" y="3619500"/>
                <a:ext cx="10845800" cy="1921873"/>
              </a:xfrm>
              <a:prstGeom prst="rect">
                <a:avLst/>
              </a:prstGeom>
              <a:blipFill>
                <a:blip r:embed="rId3"/>
                <a:stretch>
                  <a:fillRect l="-618" t="-1905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692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0C5E13-F142-4C8C-AC31-26299B116A69}"/>
              </a:ext>
            </a:extLst>
          </p:cNvPr>
          <p:cNvSpPr txBox="1"/>
          <p:nvPr/>
        </p:nvSpPr>
        <p:spPr>
          <a:xfrm>
            <a:off x="536429" y="516633"/>
            <a:ext cx="2491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Домашна работа: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932F4-FD7D-444D-83AB-6C2F45162D49}"/>
              </a:ext>
            </a:extLst>
          </p:cNvPr>
          <p:cNvSpPr txBox="1"/>
          <p:nvPr/>
        </p:nvSpPr>
        <p:spPr>
          <a:xfrm>
            <a:off x="7277100" y="5575300"/>
            <a:ext cx="364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Наставник: Марина </a:t>
            </a:r>
            <a:r>
              <a:rPr 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Серафимова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2F3814-EB0A-40BC-BE8B-D194AF138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28" y="885964"/>
            <a:ext cx="8974031" cy="418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1433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</TotalTime>
  <Words>373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Times New Roman</vt:lpstr>
      <vt:lpstr>Trebuchet MS</vt:lpstr>
      <vt:lpstr>Wingdings 3</vt:lpstr>
      <vt:lpstr>Facet</vt:lpstr>
      <vt:lpstr>ТЕКСТУАЛНИ ПРОБЛЕМИ СО РАЗМЕР-ЧАС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ТЕКСТУАЛНИ ПРОБЛЕМИ СО ПРОЦЕНТИ</dc:title>
  <dc:creator>Marina Serafimova</dc:creator>
  <cp:lastModifiedBy>Marina Serafimova</cp:lastModifiedBy>
  <cp:revision>12</cp:revision>
  <dcterms:created xsi:type="dcterms:W3CDTF">2020-03-27T13:01:53Z</dcterms:created>
  <dcterms:modified xsi:type="dcterms:W3CDTF">2020-04-06T07:34:55Z</dcterms:modified>
</cp:coreProperties>
</file>