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50" d="100"/>
          <a:sy n="50" d="100"/>
        </p:scale>
        <p:origin x="-1458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4/20/2020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4/20/2020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4/20/2020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4/20/2020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4/20/2020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4/20/2020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4/20/2020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4/20/2020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4/20/2020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4/20/2020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4/20/2020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4/20/2020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mk-MK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СИНЏИРИ НА ИСХРАНА И МРЕЖИ НА ИСХРАНА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k-MK" dirty="0" smtClean="0">
                <a:latin typeface="Arial" panose="020B0604020202020204" pitchFamily="34" charset="0"/>
                <a:cs typeface="Arial" panose="020B0604020202020204" pitchFamily="34" charset="0"/>
              </a:rPr>
              <a:t>Изработил: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dirty="0" smtClean="0">
                <a:latin typeface="Arial" panose="020B0604020202020204" pitchFamily="34" charset="0"/>
                <a:cs typeface="Arial" panose="020B0604020202020204" pitchFamily="34" charset="0"/>
              </a:rPr>
              <a:t>НАСТАВНК:Весна Лазарева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>
                <a:latin typeface="Arial" panose="020B0604020202020204" pitchFamily="34" charset="0"/>
                <a:cs typeface="Arial" panose="020B0604020202020204" pitchFamily="34" charset="0"/>
              </a:rPr>
              <a:t>Синџир на исхрана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mk-MK" dirty="0" smtClean="0">
                <a:latin typeface="Arial" panose="020B0604020202020204" pitchFamily="34" charset="0"/>
                <a:cs typeface="Arial" panose="020B0604020202020204" pitchFamily="34" charset="0"/>
              </a:rPr>
              <a:t>Храната што ја јадеме ни дава енергија.</a:t>
            </a:r>
          </a:p>
          <a:p>
            <a:pPr marL="0" indent="0">
              <a:buNone/>
            </a:pPr>
            <a:r>
              <a:rPr lang="mk-MK" dirty="0" smtClean="0">
                <a:latin typeface="Arial" panose="020B0604020202020204" pitchFamily="34" charset="0"/>
                <a:cs typeface="Arial" panose="020B0604020202020204" pitchFamily="34" charset="0"/>
              </a:rPr>
              <a:t>Како енергијата стигнала во храната?</a:t>
            </a:r>
          </a:p>
          <a:p>
            <a:pPr marL="0" indent="0">
              <a:buNone/>
            </a:pPr>
            <a:r>
              <a:rPr lang="mk-MK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Енергијата во храната потекнува од сонцето. Растенијата ја користат енергијата од сончевата светлина за да произведат храна, а таа енергија растението ја складира во неговите корен, стебло, лист.</a:t>
            </a:r>
          </a:p>
          <a:p>
            <a:pPr marL="0" indent="0">
              <a:buNone/>
            </a:pPr>
            <a:r>
              <a:rPr lang="mk-MK" dirty="0" smtClean="0">
                <a:latin typeface="Arial" panose="020B0604020202020204" pitchFamily="34" charset="0"/>
                <a:cs typeface="Arial" panose="020B0604020202020204" pitchFamily="34" charset="0"/>
              </a:rPr>
              <a:t>Кога некое животно ќе го изеде растението, животното ја добива енергијата од растението.</a:t>
            </a:r>
          </a:p>
          <a:p>
            <a:pPr marL="0" indent="0">
              <a:buNone/>
            </a:pPr>
            <a:r>
              <a:rPr lang="mk-MK" dirty="0" smtClean="0">
                <a:latin typeface="Arial" panose="020B0604020202020204" pitchFamily="34" charset="0"/>
                <a:cs typeface="Arial" panose="020B0604020202020204" pitchFamily="34" charset="0"/>
              </a:rPr>
              <a:t>Синџир на исхрана покажува на кој начин се пренесува енергијата од еден на друг организам кога организмот произведува или јаде храна.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ЕКОСИСТЕМ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064" y="2170176"/>
            <a:ext cx="4840224" cy="274948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mk-M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mk-MK" dirty="0" smtClean="0">
                <a:latin typeface="Arial" panose="020B0604020202020204" pitchFamily="34" charset="0"/>
                <a:cs typeface="Arial" panose="020B0604020202020204" pitchFamily="34" charset="0"/>
              </a:rPr>
              <a:t>Стрелките во синџирот на исхрана покажуваат како енергијата минува од еден до друг учесник во синџирот</a:t>
            </a:r>
            <a:endParaRPr lang="mk-M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3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>
                <a:latin typeface="Arial" panose="020B0604020202020204" pitchFamily="34" charset="0"/>
                <a:cs typeface="Arial" panose="020B0604020202020204" pitchFamily="34" charset="0"/>
              </a:rPr>
              <a:t> Произведувачи и потрошувачи</a:t>
            </a:r>
            <a:endParaRPr lang="mk-M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mk-MK" dirty="0" smtClean="0">
                <a:latin typeface="Arial" panose="020B0604020202020204" pitchFamily="34" charset="0"/>
                <a:cs typeface="Arial" panose="020B0604020202020204" pitchFamily="34" charset="0"/>
              </a:rPr>
              <a:t>Синџирите на исхрана почнуваат со растенија што ја користат енергијата од сончевата светлина за да произведат храна, </a:t>
            </a:r>
            <a:r>
              <a:rPr lang="mk-MK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растенијата</a:t>
            </a:r>
            <a:r>
              <a:rPr lang="mk-MK" dirty="0" smtClean="0">
                <a:latin typeface="Arial" panose="020B0604020202020204" pitchFamily="34" charset="0"/>
                <a:cs typeface="Arial" panose="020B0604020202020204" pitchFamily="34" charset="0"/>
              </a:rPr>
              <a:t> се нарекуваат </a:t>
            </a:r>
            <a:r>
              <a:rPr lang="mk-MK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произведувачи (продуценти)</a:t>
            </a:r>
          </a:p>
          <a:p>
            <a:pPr marL="0" indent="0">
              <a:buNone/>
            </a:pPr>
            <a:r>
              <a:rPr lang="mk-MK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Животните</a:t>
            </a:r>
            <a:r>
              <a:rPr lang="mk-MK" dirty="0" smtClean="0">
                <a:latin typeface="Arial" panose="020B0604020202020204" pitchFamily="34" charset="0"/>
                <a:cs typeface="Arial" panose="020B0604020202020204" pitchFamily="34" charset="0"/>
              </a:rPr>
              <a:t> не можат да произведат храна, тие мораат да јадат готова храна, се исхрануваат со растенија или животни- </a:t>
            </a:r>
            <a:r>
              <a:rPr lang="mk-MK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потрошувачи (консументи)</a:t>
            </a:r>
            <a:endParaRPr lang="mk-MK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09803" y="1825625"/>
            <a:ext cx="4650677" cy="418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mk-M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mk-M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mk-MK" dirty="0" smtClean="0">
                <a:latin typeface="Arial" panose="020B0604020202020204" pitchFamily="34" charset="0"/>
                <a:cs typeface="Arial" panose="020B0604020202020204" pitchFamily="34" charset="0"/>
              </a:rPr>
              <a:t>Секој синџир на исхрана започнува со произведувач, продолжува со потрошувач и завршува со разложувач.</a:t>
            </a:r>
            <a:endParaRPr lang="mk-M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9" descr="Тема 6 - prirodninauki-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4951413" cy="428256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2365248" y="609600"/>
            <a:ext cx="208483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произведувач</a:t>
            </a:r>
            <a:endParaRPr lang="mk-M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52288" y="633984"/>
            <a:ext cx="2218944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потрошувач</a:t>
            </a:r>
            <a:endParaRPr lang="mk-M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647906" y="608013"/>
            <a:ext cx="2129822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разложувач</a:t>
            </a:r>
            <a:endParaRPr lang="mk-M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547616" y="1011936"/>
            <a:ext cx="658368" cy="12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888224" y="1011936"/>
            <a:ext cx="4632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15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>
                <a:latin typeface="Arial" panose="020B0604020202020204" pitchFamily="34" charset="0"/>
                <a:cs typeface="Arial" panose="020B0604020202020204" pitchFamily="34" charset="0"/>
              </a:rPr>
              <a:t>Детритивори (сапрофаги)</a:t>
            </a:r>
            <a:endParaRPr lang="mk-M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mk-MK" dirty="0" smtClean="0">
                <a:latin typeface="Arial" panose="020B0604020202020204" pitchFamily="34" charset="0"/>
                <a:cs typeface="Arial" panose="020B0604020202020204" pitchFamily="34" charset="0"/>
              </a:rPr>
              <a:t>Исхрана со мртва органска материја се нарекува сапрофагна исхрана.</a:t>
            </a:r>
          </a:p>
          <a:p>
            <a:pPr marL="0" indent="0">
              <a:buNone/>
            </a:pPr>
            <a:r>
              <a:rPr lang="mk-MK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Организми кои се хранат со органска материја во распаѓање се наречени </a:t>
            </a:r>
            <a:r>
              <a:rPr lang="mk-MK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детритивори (сапрофаги)</a:t>
            </a:r>
          </a:p>
          <a:p>
            <a:pPr marL="0" indent="0">
              <a:buNone/>
            </a:pPr>
            <a:r>
              <a:rPr lang="mk-MK" dirty="0" smtClean="0">
                <a:latin typeface="Arial" panose="020B0604020202020204" pitchFamily="34" charset="0"/>
                <a:cs typeface="Arial" panose="020B0604020202020204" pitchFamily="34" charset="0"/>
              </a:rPr>
              <a:t>Детритивори (сапрофаги)- </a:t>
            </a:r>
            <a:r>
              <a:rPr lang="mk-MK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бактерии, габи, стоногалки, муви, полжави, морски ѕвезди, морски краставици</a:t>
            </a:r>
            <a:r>
              <a:rPr lang="mk-MK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mk-MK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904" y="1825625"/>
            <a:ext cx="4718304" cy="4187952"/>
          </a:xfrm>
        </p:spPr>
      </p:pic>
    </p:spTree>
    <p:extLst>
      <p:ext uri="{BB962C8B-B14F-4D97-AF65-F5344CB8AC3E}">
        <p14:creationId xmlns:p14="http://schemas.microsoft.com/office/powerpoint/2010/main" val="183431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>
                <a:latin typeface="Arial" panose="020B0604020202020204" pitchFamily="34" charset="0"/>
                <a:cs typeface="Arial" panose="020B0604020202020204" pitchFamily="34" charset="0"/>
              </a:rPr>
              <a:t>Мрежи на исхрана</a:t>
            </a:r>
            <a:endParaRPr lang="mk-M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mk-M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mk-MK" dirty="0" smtClean="0">
                <a:latin typeface="Arial" panose="020B0604020202020204" pitchFamily="34" charset="0"/>
                <a:cs typeface="Arial" panose="020B0604020202020204" pitchFamily="34" charset="0"/>
              </a:rPr>
              <a:t>Мрежите на исхрана се дијаграми кои ги илустрираат сложените врски што се однесуваат на исхраната во рамките на еден екоситем, покажуваат како се пренесува енергијата помеѓу организмите и се составени од повеќе заемно поврзани синџири на исхрана</a:t>
            </a:r>
            <a:endParaRPr lang="mk-M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44996"/>
            <a:ext cx="4951413" cy="374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1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>
            <a:normAutofit/>
          </a:bodyPr>
          <a:lstStyle/>
          <a:p>
            <a:r>
              <a:rPr lang="mk-MK" sz="240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mk-M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итопланктон         ракчиња        риба        фока </a:t>
            </a:r>
            <a:br>
              <a:rPr lang="mk-MK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mk-MK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фитопланктон         зоопланктон            лигња          фока </a:t>
            </a:r>
            <a:endParaRPr lang="mk-M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k-MK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Зоопланктон</a:t>
            </a:r>
            <a:r>
              <a:rPr lang="mk-MK" b="0" dirty="0" smtClean="0">
                <a:latin typeface="Arial" panose="020B0604020202020204" pitchFamily="34" charset="0"/>
                <a:cs typeface="Arial" panose="020B0604020202020204" pitchFamily="34" charset="0"/>
              </a:rPr>
              <a:t>- микроскопски животни што лебдат во вода</a:t>
            </a:r>
            <a:endParaRPr lang="mk-MK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mk-MK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Фитопланктон</a:t>
            </a:r>
            <a:r>
              <a:rPr lang="mk-MK" b="0" dirty="0" smtClean="0">
                <a:latin typeface="Arial" panose="020B0604020202020204" pitchFamily="34" charset="0"/>
                <a:cs typeface="Arial" panose="020B0604020202020204" pitchFamily="34" charset="0"/>
              </a:rPr>
              <a:t>- микроскопски растенија што лебдат во вода</a:t>
            </a:r>
            <a:endParaRPr lang="mk-MK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9" descr="https://i0.wp.com/s2.travelask.ru/system/images/files/000/370/768/wysiwyg/40117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24" y="2662238"/>
            <a:ext cx="4783276" cy="331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Content Placeholder 10" descr="https://i1.wp.com/s2.travelask.ru/system/images/files/000/393/976/wysiwyg/%D0%BF%D0%BB%D0%B0%D0%BD%D0%BA%D1%82%D0%BE%D0%BD1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581" y="4060846"/>
            <a:ext cx="555413" cy="36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s://i1.wp.com/s2.travelask.ru/system/images/files/000/393/976/wysiwyg/%D0%BF%D0%BB%D0%B0%D0%BD%D0%BA%D1%82%D0%BE%D0%BD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2662238"/>
            <a:ext cx="4939347" cy="33194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traight Arrow Connector 15"/>
          <p:cNvCxnSpPr/>
          <p:nvPr/>
        </p:nvCxnSpPr>
        <p:spPr>
          <a:xfrm>
            <a:off x="3352800" y="682752"/>
            <a:ext cx="4876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254752" y="682752"/>
            <a:ext cx="4023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571488" y="682752"/>
            <a:ext cx="512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267456" y="1322832"/>
            <a:ext cx="4876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885688" y="1322832"/>
            <a:ext cx="4876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711440" y="1316736"/>
            <a:ext cx="4876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73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k-MK" smtClean="0">
                <a:latin typeface="Arial" panose="020B0604020202020204" pitchFamily="34" charset="0"/>
                <a:cs typeface="Arial" panose="020B0604020202020204" pitchFamily="34" charset="0"/>
              </a:rPr>
              <a:t>Животните според начинот на исхрана може да бидат</a:t>
            </a:r>
            <a:endParaRPr lang="mk-M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mk-MK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mk-MK" dirty="0" smtClean="0">
                <a:latin typeface="Arial" panose="020B0604020202020204" pitchFamily="34" charset="0"/>
                <a:cs typeface="Arial" panose="020B0604020202020204" pitchFamily="34" charset="0"/>
              </a:rPr>
              <a:t>ербивори (животни што се хранат со растенија)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mk-MK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mk-MK" dirty="0" smtClean="0">
                <a:latin typeface="Arial" panose="020B0604020202020204" pitchFamily="34" charset="0"/>
                <a:cs typeface="Arial" panose="020B0604020202020204" pitchFamily="34" charset="0"/>
              </a:rPr>
              <a:t>арнивори (животни што се хранат со други животни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mk-MK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mk-MK" dirty="0" smtClean="0">
                <a:latin typeface="Arial" panose="020B0604020202020204" pitchFamily="34" charset="0"/>
                <a:cs typeface="Arial" panose="020B0604020202020204" pitchFamily="34" charset="0"/>
              </a:rPr>
              <a:t>мнивори ( животни што се хранат со растенија и животни)</a:t>
            </a:r>
            <a:endParaRPr lang="mk-M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9" descr="Food chain png » PNG Image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130" y="1825625"/>
            <a:ext cx="2277269" cy="4187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444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152</TotalTime>
  <Words>332</Words>
  <Application>Microsoft Office PowerPoint</Application>
  <PresentationFormat>Custom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Nature Illustration 16x9</vt:lpstr>
      <vt:lpstr>СИНЏИРИ НА ИСХРАНА И МРЕЖИ НА ИСХРАНА</vt:lpstr>
      <vt:lpstr>Синџир на исхрана</vt:lpstr>
      <vt:lpstr>PowerPoint Presentation</vt:lpstr>
      <vt:lpstr> Произведувачи и потрошувачи</vt:lpstr>
      <vt:lpstr>PowerPoint Presentation</vt:lpstr>
      <vt:lpstr>Детритивори (сапрофаги)</vt:lpstr>
      <vt:lpstr>Мрежи на исхрана</vt:lpstr>
      <vt:lpstr>фитопланктон         ракчиња        риба        фока   фитопланктон         зоопланктон            лигња          фока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СИНЏИРИ НА ИСХРАНА И МРЕЖИ НА ИСХРАНА</dc:title>
  <dc:creator>Maja</dc:creator>
  <cp:lastModifiedBy>Vesna Lazareva</cp:lastModifiedBy>
  <cp:revision>17</cp:revision>
  <dcterms:created xsi:type="dcterms:W3CDTF">2020-03-30T12:45:27Z</dcterms:created>
  <dcterms:modified xsi:type="dcterms:W3CDTF">2020-04-20T08:40:53Z</dcterms:modified>
</cp:coreProperties>
</file>