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4813C-9205-4E71-BC53-BCF6AF15E26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05DD-5323-4AF0-886D-E1689A0775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tense vs. be going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going to</a:t>
            </a:r>
            <a:br>
              <a:rPr lang="en-US" dirty="0" smtClean="0"/>
            </a:b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Afirmative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I’m going to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I’m not </a:t>
                      </a:r>
                      <a:r>
                        <a:rPr lang="en-US" dirty="0" smtClean="0"/>
                        <a:t>going to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 I going to play?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He/</a:t>
                      </a:r>
                      <a:r>
                        <a:rPr lang="en-US" baseline="0" dirty="0" smtClean="0"/>
                        <a:t> She/ It i</a:t>
                      </a:r>
                      <a:r>
                        <a:rPr lang="en-US" dirty="0" smtClean="0"/>
                        <a:t>s going to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He/</a:t>
                      </a:r>
                      <a:r>
                        <a:rPr lang="en-US" baseline="0" dirty="0" smtClean="0"/>
                        <a:t> She/ It i</a:t>
                      </a:r>
                      <a:r>
                        <a:rPr lang="en-US" dirty="0" smtClean="0"/>
                        <a:t>sn’t going to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he/ she/ it going to play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We/ You/ They are going to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We/ You/ They aren’t going to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we/you/ they/</a:t>
                      </a:r>
                      <a:r>
                        <a:rPr lang="en-US" baseline="0" dirty="0" smtClean="0"/>
                        <a:t> going to play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going to watch TV soon.</a:t>
            </a:r>
          </a:p>
          <a:p>
            <a:r>
              <a:rPr lang="en-US" dirty="0" smtClean="0"/>
              <a:t>He isn’t going to watch TV soon.</a:t>
            </a:r>
          </a:p>
          <a:p>
            <a:r>
              <a:rPr lang="en-US" dirty="0" smtClean="0"/>
              <a:t>Is he going to watch TV soon.</a:t>
            </a:r>
          </a:p>
          <a:p>
            <a:endParaRPr lang="en-US" dirty="0"/>
          </a:p>
          <a:p>
            <a:r>
              <a:rPr lang="en-US" dirty="0" smtClean="0"/>
              <a:t>We are going to go on a picnic.</a:t>
            </a:r>
          </a:p>
          <a:p>
            <a:r>
              <a:rPr lang="en-US" dirty="0" smtClean="0"/>
              <a:t>We aren’t going to go on a picnic.</a:t>
            </a:r>
          </a:p>
          <a:p>
            <a:r>
              <a:rPr lang="en-US" dirty="0" smtClean="0"/>
              <a:t>Are we going to go on a picnic?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be going to +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Intentions (</a:t>
            </a:r>
            <a:r>
              <a:rPr lang="mk-MK" dirty="0" smtClean="0"/>
              <a:t>намери)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I’m going to be a doctor when I grow up.</a:t>
            </a:r>
            <a:endParaRPr lang="mk-MK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(јас ќе бидам доктор кога ќе пораснам)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Marija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is going to cook dinner for us.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mk-MK" dirty="0" smtClean="0">
                <a:solidFill>
                  <a:schemeClr val="accent3">
                    <a:lumMod val="50000"/>
                  </a:schemeClr>
                </a:solidFill>
              </a:rPr>
              <a:t>Марија ќе зготви вечера за нас)</a:t>
            </a:r>
          </a:p>
          <a:p>
            <a:r>
              <a:rPr lang="en-US" dirty="0" smtClean="0"/>
              <a:t>Inevitable future actions based on present moment(predictions)-</a:t>
            </a:r>
            <a:r>
              <a:rPr lang="mk-MK" dirty="0" smtClean="0"/>
              <a:t>неизбежни идни дејства базирани на сегашен момент</a:t>
            </a:r>
            <a:r>
              <a:rPr lang="en-US" dirty="0" smtClean="0"/>
              <a:t> (</a:t>
            </a:r>
            <a:r>
              <a:rPr lang="mk-MK" dirty="0" smtClean="0"/>
              <a:t>предвидување)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It’s cloudy and windy. It’s going to rain.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He is good at art. He is going to be a good artist.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Present Continuous tense</a:t>
            </a:r>
            <a:br>
              <a:rPr lang="en-US" dirty="0" smtClean="0"/>
            </a:br>
            <a:r>
              <a:rPr lang="en-US" dirty="0" smtClean="0"/>
              <a:t>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Affirmative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am</a:t>
                      </a:r>
                      <a:r>
                        <a:rPr lang="en-US" baseline="0" dirty="0" smtClean="0"/>
                        <a:t> 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r>
                        <a:rPr lang="en-US" dirty="0" smtClean="0"/>
                        <a:t>am not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 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/She /It is 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/She /It </a:t>
                      </a:r>
                      <a:r>
                        <a:rPr lang="en-US" dirty="0" smtClean="0"/>
                        <a:t>isn’t </a:t>
                      </a:r>
                      <a:r>
                        <a:rPr lang="en-US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He </a:t>
                      </a:r>
                      <a:r>
                        <a:rPr lang="en-US" dirty="0" smtClean="0"/>
                        <a:t>/She /It 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/ You /They are 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 / You /They </a:t>
                      </a:r>
                      <a:r>
                        <a:rPr lang="en-US" dirty="0" smtClean="0"/>
                        <a:t>aren’t </a:t>
                      </a:r>
                      <a:r>
                        <a:rPr lang="en-US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We </a:t>
                      </a:r>
                      <a:r>
                        <a:rPr lang="en-US" dirty="0" smtClean="0"/>
                        <a:t>/ You /They </a:t>
                      </a:r>
                      <a:r>
                        <a:rPr lang="en-US" dirty="0" smtClean="0"/>
                        <a:t>playing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of </a:t>
            </a:r>
            <a:r>
              <a:rPr lang="en-US" dirty="0"/>
              <a:t>P</a:t>
            </a:r>
            <a:r>
              <a:rPr lang="en-US" dirty="0" smtClean="0"/>
              <a:t>resent continuous tense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en-US" dirty="0" smtClean="0"/>
              <a:t> for actions happening now (</a:t>
            </a:r>
            <a:r>
              <a:rPr lang="mk-MK" dirty="0" smtClean="0"/>
              <a:t>моментални дејства)</a:t>
            </a:r>
            <a:endParaRPr lang="en-US" dirty="0" smtClean="0"/>
          </a:p>
          <a:p>
            <a:r>
              <a:rPr lang="en-US" dirty="0" smtClean="0"/>
              <a:t>He is playing basketball now</a:t>
            </a:r>
          </a:p>
          <a:p>
            <a:r>
              <a:rPr lang="en-US" dirty="0" smtClean="0"/>
              <a:t>We are having an English class at the moment.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mk-MK" dirty="0" smtClean="0"/>
              <a:t>2.</a:t>
            </a:r>
            <a:r>
              <a:rPr lang="en-US" dirty="0" smtClean="0"/>
              <a:t>For fixed future plans and arrangements</a:t>
            </a:r>
          </a:p>
          <a:p>
            <a:r>
              <a:rPr lang="en-US" dirty="0" smtClean="0"/>
              <a:t>(</a:t>
            </a:r>
            <a:r>
              <a:rPr lang="mk-MK" dirty="0" smtClean="0"/>
              <a:t>за однапред договорени идни планови и ангажмани)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We are flying to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ondon 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</a:rPr>
              <a:t>tomorrow.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He is having an English exam </a:t>
            </a:r>
            <a:r>
              <a:rPr lang="en-US" u="sng" dirty="0" smtClean="0">
                <a:solidFill>
                  <a:schemeClr val="accent3">
                    <a:lumMod val="50000"/>
                  </a:schemeClr>
                </a:solidFill>
              </a:rPr>
              <a:t>next Wednesday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mk-MK" dirty="0" smtClean="0"/>
              <a:t>се употребува кога однапред имаме договорено состаноци, летови, ангажмани, средби, патување и понекогаш точно знаеме кога ќе се случи во иднината.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 continuous tense vs. be going to</vt:lpstr>
      <vt:lpstr>Be going to Form</vt:lpstr>
      <vt:lpstr>Slide 3</vt:lpstr>
      <vt:lpstr>Use of be going to + verb</vt:lpstr>
      <vt:lpstr>  Present Continuous tense Form</vt:lpstr>
      <vt:lpstr>Use of Present continuous tense  </vt:lpstr>
      <vt:lpstr>Present continuous tense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tense vs. be going to</dc:title>
  <dc:creator>bile</dc:creator>
  <cp:lastModifiedBy>bile</cp:lastModifiedBy>
  <cp:revision>4</cp:revision>
  <dcterms:created xsi:type="dcterms:W3CDTF">2020-05-06T19:49:33Z</dcterms:created>
  <dcterms:modified xsi:type="dcterms:W3CDTF">2020-05-06T20:24:05Z</dcterms:modified>
</cp:coreProperties>
</file>