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64" r:id="rId4"/>
    <p:sldId id="257" r:id="rId5"/>
    <p:sldId id="258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3647F89-D967-41E3-9B41-1DD01C2A7E20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9A07803-030F-42D4-BFE1-45C561FDC53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ВРЕМЕ ВО МИНУТИ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/>
          <a:lstStyle/>
          <a:p>
            <a:r>
              <a:rPr lang="mk-MK" dirty="0" smtClean="0"/>
              <a:t>Аналогни часовник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mk-MK" dirty="0" smtClean="0"/>
          </a:p>
          <a:p>
            <a:endParaRPr lang="mk-MK" dirty="0"/>
          </a:p>
          <a:p>
            <a:pPr>
              <a:buNone/>
            </a:pPr>
            <a:endParaRPr lang="mk-MK" dirty="0"/>
          </a:p>
          <a:p>
            <a:pPr>
              <a:buNone/>
            </a:pPr>
            <a:endParaRPr lang="mk-MK" dirty="0" smtClean="0"/>
          </a:p>
        </p:txBody>
      </p:sp>
      <p:pic>
        <p:nvPicPr>
          <p:cNvPr id="5" name="irc_mi" descr="http://chasovnik.bg/img/products/small/products_7373260_13405582381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428736"/>
            <a:ext cx="264320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rc_mi" descr="http://www.brandshop.mk/media/catalog/product/cache/1/image/9df78eab33525d08d6e5fb8d27136e95/l/t/ltp-1128a-7bef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642918"/>
            <a:ext cx="2214546" cy="47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rc_mi" descr="http://www.satovi-online.com/catalog/images/LTR-15B-7A-145x200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643050"/>
            <a:ext cx="250033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/>
              <a:t>Дигитронски часовник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https://encrypted-tbn0.gstatic.com/images?q=tbn:ANd9GcSO723j8G_0suHPSDRTsGv-uF8Eo93UOYJ_oqmtFYjJnJ-nJdOV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385765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film24.mk/wp-content/uploads/2013/03/Back-the-the-Futur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357430"/>
            <a:ext cx="4214842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/>
              <a:t>Погледнете го овој часовник</a:t>
            </a:r>
            <a:endParaRPr lang="en-US" dirty="0"/>
          </a:p>
        </p:txBody>
      </p:sp>
      <p:pic>
        <p:nvPicPr>
          <p:cNvPr id="4" name="irc_mi" descr="http://images.thegiftery.co.uk/images/products/zoom/1307696420-80377500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86000" y="1882775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mk-MK" dirty="0" smtClean="0"/>
              <a:t>Малата стрелка се наоѓа на 10. </a:t>
            </a:r>
            <a:r>
              <a:rPr lang="mk-MK" dirty="0"/>
              <a:t>З</a:t>
            </a:r>
            <a:r>
              <a:rPr lang="mk-MK" dirty="0" smtClean="0"/>
              <a:t>а да прочиташ колку минути поминале, почни кај 12, број по пет додека не стигнеш до 10.</a:t>
            </a:r>
          </a:p>
          <a:p>
            <a:r>
              <a:rPr lang="mk-MK" dirty="0" smtClean="0"/>
              <a:t>Часот е 10 и десет минути.</a:t>
            </a:r>
          </a:p>
          <a:p>
            <a:r>
              <a:rPr lang="mk-MK" dirty="0" smtClean="0"/>
              <a:t>Запишуваме  10 : 10</a:t>
            </a:r>
          </a:p>
          <a:p>
            <a:endParaRPr lang="en-US" dirty="0"/>
          </a:p>
        </p:txBody>
      </p:sp>
      <p:pic>
        <p:nvPicPr>
          <p:cNvPr id="4" name="irc_mi" descr="http://images.thegiftery.co.uk/images/products/zoom/1307696420-80377500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500438"/>
            <a:ext cx="450059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/>
              <a:t>Погледнете го овој часовник</a:t>
            </a:r>
            <a:endParaRPr lang="en-US" dirty="0"/>
          </a:p>
        </p:txBody>
      </p:sp>
      <p:pic>
        <p:nvPicPr>
          <p:cNvPr id="4" name="Content Placeholder 3" descr="https://encrypted-tbn0.gstatic.com/images?q=tbn:ANd9GcQPqGvafXYH3HyZwS8h6y1gh5doBQOuh2Kc5cpgbPkU5Wy-xnq0C7syk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628654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5840435"/>
          </a:xfrm>
        </p:spPr>
        <p:txBody>
          <a:bodyPr/>
          <a:lstStyle/>
          <a:p>
            <a:r>
              <a:rPr lang="mk-MK" dirty="0" smtClean="0"/>
              <a:t>Малата стрелка се наоѓа приближно до 2. За да прочиташ колку минути поминале, почни кај 12, број по пет додека не стигнеш до 10.</a:t>
            </a:r>
          </a:p>
          <a:p>
            <a:r>
              <a:rPr lang="mk-MK" dirty="0" smtClean="0"/>
              <a:t>Часот е 1 и педесет минути.</a:t>
            </a:r>
          </a:p>
          <a:p>
            <a:r>
              <a:rPr lang="mk-MK" dirty="0" smtClean="0"/>
              <a:t>Запишуваме  10 : 10</a:t>
            </a:r>
          </a:p>
          <a:p>
            <a:endParaRPr lang="en-US" dirty="0"/>
          </a:p>
        </p:txBody>
      </p:sp>
      <p:pic>
        <p:nvPicPr>
          <p:cNvPr id="4" name="Content Placeholder 3" descr="https://encrypted-tbn0.gstatic.com/images?q=tbn:ANd9GcQPqGvafXYH3HyZwS8h6y1gh5doBQOuh2Kc5cpgbPkU5Wy-xnq0C7sykA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714752"/>
            <a:ext cx="492922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/>
              <a:t>Направи споредба-сличности и разлики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rc_mi" descr="http://www.satovibeograd.com/wp-content/uploads/2011/10/sector-satov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814393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</TotalTime>
  <Words>96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ВРЕМЕ ВО МИНУТИ</vt:lpstr>
      <vt:lpstr>Аналогни часовник</vt:lpstr>
      <vt:lpstr>Дигитронски часовник </vt:lpstr>
      <vt:lpstr>Погледнете го овој часовник</vt:lpstr>
      <vt:lpstr>Slide 5</vt:lpstr>
      <vt:lpstr>Погледнете го овој часовник</vt:lpstr>
      <vt:lpstr>Slide 7</vt:lpstr>
      <vt:lpstr>Направи споредба-сличности и разлики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ВРЕМЕ ВО МИНУТИ</dc:title>
  <dc:creator>pc</dc:creator>
  <cp:lastModifiedBy>pc</cp:lastModifiedBy>
  <cp:revision>4</cp:revision>
  <dcterms:created xsi:type="dcterms:W3CDTF">2014-11-30T23:17:13Z</dcterms:created>
  <dcterms:modified xsi:type="dcterms:W3CDTF">2014-11-30T23:51:36Z</dcterms:modified>
</cp:coreProperties>
</file>