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  <p:sldId id="259" r:id="rId3"/>
    <p:sldId id="260" r:id="rId4"/>
    <p:sldId id="261" r:id="rId5"/>
    <p:sldId id="262" r:id="rId6"/>
    <p:sldId id="267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CB11-AA65-4530-803F-57210E2729D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E1FA4B3-DA2A-43DF-8742-D82548CEE0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CB11-AA65-4530-803F-57210E2729D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A4B3-DA2A-43DF-8742-D82548CEE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E1FA4B3-DA2A-43DF-8742-D82548CEE0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CB11-AA65-4530-803F-57210E2729D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CB11-AA65-4530-803F-57210E2729D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E1FA4B3-DA2A-43DF-8742-D82548CEE0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CB11-AA65-4530-803F-57210E2729D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E1FA4B3-DA2A-43DF-8742-D82548CEE0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5EECB11-AA65-4530-803F-57210E2729D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A4B3-DA2A-43DF-8742-D82548CEE0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CB11-AA65-4530-803F-57210E2729D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E1FA4B3-DA2A-43DF-8742-D82548CEE0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CB11-AA65-4530-803F-57210E2729D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E1FA4B3-DA2A-43DF-8742-D82548CEE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CB11-AA65-4530-803F-57210E2729D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1FA4B3-DA2A-43DF-8742-D82548CEE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E1FA4B3-DA2A-43DF-8742-D82548CEE0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CB11-AA65-4530-803F-57210E2729D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E1FA4B3-DA2A-43DF-8742-D82548CEE0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5EECB11-AA65-4530-803F-57210E2729D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5EECB11-AA65-4530-803F-57210E2729D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E1FA4B3-DA2A-43DF-8742-D82548CEE0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Да се запознаеме со градежништвото и архитектурата како професија или занимање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Градежништво и архитектура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Поделба на градежништвото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k-MK" dirty="0" smtClean="0">
                <a:hlinkClick r:id="rId2" action="ppaction://hlinksldjump"/>
              </a:rPr>
              <a:t>Ниски градби </a:t>
            </a:r>
            <a:endParaRPr lang="mk-MK" dirty="0" smtClean="0"/>
          </a:p>
          <a:p>
            <a:r>
              <a:rPr lang="mk-MK" dirty="0" smtClean="0">
                <a:hlinkClick r:id="rId3" action="ppaction://hlinksldjump"/>
              </a:rPr>
              <a:t>Високи градби и</a:t>
            </a:r>
            <a:r>
              <a:rPr lang="mk-MK" dirty="0" smtClean="0"/>
              <a:t> </a:t>
            </a:r>
          </a:p>
          <a:p>
            <a:r>
              <a:rPr lang="mk-MK" dirty="0" smtClean="0">
                <a:hlinkClick r:id="rId4" action="ppaction://hlinksldjump"/>
              </a:rPr>
              <a:t>Хидро градби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Ниски градби</a:t>
            </a:r>
            <a:endParaRPr lang="en-US" dirty="0"/>
          </a:p>
        </p:txBody>
      </p:sp>
      <p:pic>
        <p:nvPicPr>
          <p:cNvPr id="5122" name="Picture 2" descr="C:\Users\PC\Desktop\casovi\download (10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85860"/>
            <a:ext cx="3786214" cy="1857388"/>
          </a:xfrm>
          <a:prstGeom prst="rect">
            <a:avLst/>
          </a:prstGeom>
          <a:noFill/>
        </p:spPr>
      </p:pic>
      <p:pic>
        <p:nvPicPr>
          <p:cNvPr id="5123" name="Picture 3" descr="C:\Users\PC\Desktop\casovi\download (1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214686"/>
            <a:ext cx="3357586" cy="2857520"/>
          </a:xfrm>
          <a:prstGeom prst="rect">
            <a:avLst/>
          </a:prstGeom>
          <a:noFill/>
        </p:spPr>
      </p:pic>
      <p:pic>
        <p:nvPicPr>
          <p:cNvPr id="5124" name="Picture 4" descr="C:\Users\PC\Desktop\casovi\images (16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3214686"/>
            <a:ext cx="4572032" cy="2071702"/>
          </a:xfrm>
          <a:prstGeom prst="rect">
            <a:avLst/>
          </a:prstGeom>
          <a:noFill/>
        </p:spPr>
      </p:pic>
      <p:pic>
        <p:nvPicPr>
          <p:cNvPr id="5125" name="Picture 5" descr="C:\Users\PC\Desktop\casovi\images (15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3372" y="1285860"/>
            <a:ext cx="4000528" cy="1928826"/>
          </a:xfrm>
          <a:prstGeom prst="rect">
            <a:avLst/>
          </a:prstGeom>
          <a:noFill/>
        </p:spPr>
      </p:pic>
      <p:sp>
        <p:nvSpPr>
          <p:cNvPr id="8" name="Right Arrow 7"/>
          <p:cNvSpPr/>
          <p:nvPr/>
        </p:nvSpPr>
        <p:spPr>
          <a:xfrm>
            <a:off x="3714744" y="5214950"/>
            <a:ext cx="1071570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>
                <a:hlinkClick r:id="rId6" action="ppaction://hlinksldjump"/>
              </a:rPr>
              <a:t>кликни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Високи градби</a:t>
            </a:r>
            <a:endParaRPr lang="en-US" dirty="0"/>
          </a:p>
        </p:txBody>
      </p:sp>
      <p:pic>
        <p:nvPicPr>
          <p:cNvPr id="6146" name="Picture 2" descr="C:\Users\PC\Desktop\casovi\images (19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285860"/>
            <a:ext cx="3714776" cy="2357454"/>
          </a:xfrm>
          <a:prstGeom prst="rect">
            <a:avLst/>
          </a:prstGeom>
          <a:noFill/>
        </p:spPr>
      </p:pic>
      <p:pic>
        <p:nvPicPr>
          <p:cNvPr id="6147" name="Picture 3" descr="C:\Users\PC\Desktop\casovi\images (1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1500174"/>
            <a:ext cx="3848106" cy="2428892"/>
          </a:xfrm>
          <a:prstGeom prst="rect">
            <a:avLst/>
          </a:prstGeom>
          <a:noFill/>
        </p:spPr>
      </p:pic>
      <p:pic>
        <p:nvPicPr>
          <p:cNvPr id="6148" name="Picture 4" descr="C:\Users\PC\Desktop\casovi\download (1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3643314"/>
            <a:ext cx="3857652" cy="2466975"/>
          </a:xfrm>
          <a:prstGeom prst="rect">
            <a:avLst/>
          </a:prstGeom>
          <a:noFill/>
        </p:spPr>
      </p:pic>
      <p:sp>
        <p:nvSpPr>
          <p:cNvPr id="7" name="Right Arrow 6"/>
          <p:cNvSpPr/>
          <p:nvPr/>
        </p:nvSpPr>
        <p:spPr>
          <a:xfrm>
            <a:off x="4214810" y="4500570"/>
            <a:ext cx="928694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кликни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Хидро градби</a:t>
            </a:r>
            <a:endParaRPr lang="en-US" dirty="0"/>
          </a:p>
        </p:txBody>
      </p:sp>
      <p:pic>
        <p:nvPicPr>
          <p:cNvPr id="7170" name="Picture 2" descr="C:\Users\PC\Desktop\casovi\images (20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357298"/>
            <a:ext cx="3786214" cy="3929090"/>
          </a:xfrm>
          <a:prstGeom prst="rect">
            <a:avLst/>
          </a:prstGeom>
          <a:noFill/>
        </p:spPr>
      </p:pic>
      <p:pic>
        <p:nvPicPr>
          <p:cNvPr id="7171" name="Picture 3" descr="C:\Users\PC\Desktop\casovi\images (2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1285860"/>
            <a:ext cx="4786346" cy="400052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42852"/>
            <a:ext cx="8534400" cy="928694"/>
          </a:xfrm>
        </p:spPr>
        <p:txBody>
          <a:bodyPr>
            <a:normAutofit fontScale="90000"/>
          </a:bodyPr>
          <a:lstStyle/>
          <a:p>
            <a:r>
              <a:rPr lang="mk-MK" dirty="0" smtClean="0"/>
              <a:t>Споредбени карактеристики помеѓу старите и новите градби</a:t>
            </a:r>
            <a:endParaRPr lang="en-US" dirty="0"/>
          </a:p>
        </p:txBody>
      </p:sp>
      <p:pic>
        <p:nvPicPr>
          <p:cNvPr id="1026" name="Picture 2" descr="C:\Users\PC\Desktop\casovi\download (1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736"/>
            <a:ext cx="3500462" cy="2286016"/>
          </a:xfrm>
          <a:prstGeom prst="rect">
            <a:avLst/>
          </a:prstGeom>
          <a:noFill/>
        </p:spPr>
      </p:pic>
      <p:pic>
        <p:nvPicPr>
          <p:cNvPr id="1027" name="Picture 3" descr="C:\Users\PC\Desktop\casovi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1357298"/>
            <a:ext cx="2786082" cy="2357454"/>
          </a:xfrm>
          <a:prstGeom prst="rect">
            <a:avLst/>
          </a:prstGeom>
          <a:noFill/>
        </p:spPr>
      </p:pic>
      <p:pic>
        <p:nvPicPr>
          <p:cNvPr id="1028" name="Picture 4" descr="C:\Users\PC\Desktop\casovi\download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786190"/>
            <a:ext cx="3143272" cy="2714644"/>
          </a:xfrm>
          <a:prstGeom prst="rect">
            <a:avLst/>
          </a:prstGeom>
          <a:noFill/>
        </p:spPr>
      </p:pic>
      <p:pic>
        <p:nvPicPr>
          <p:cNvPr id="1029" name="Picture 5" descr="C:\Users\PC\Desktop\casovi\download (3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06" y="3786190"/>
            <a:ext cx="2714644" cy="2571768"/>
          </a:xfrm>
          <a:prstGeom prst="rect">
            <a:avLst/>
          </a:prstGeom>
          <a:noFill/>
        </p:spPr>
      </p:pic>
      <p:pic>
        <p:nvPicPr>
          <p:cNvPr id="1030" name="Picture 6" descr="C:\Users\PC\Desktop\casovi\image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77025" y="1357298"/>
            <a:ext cx="2181255" cy="285752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60438" y="571500"/>
            <a:ext cx="8183562" cy="785813"/>
          </a:xfrm>
        </p:spPr>
        <p:txBody>
          <a:bodyPr/>
          <a:lstStyle/>
          <a:p>
            <a:r>
              <a:rPr lang="mk-MK" dirty="0" smtClean="0"/>
              <a:t>Градежништвото во минатото</a:t>
            </a:r>
            <a:endParaRPr lang="en-US" dirty="0"/>
          </a:p>
        </p:txBody>
      </p:sp>
      <p:pic>
        <p:nvPicPr>
          <p:cNvPr id="1027" name="Picture 3" descr="C:\Users\PC\Desktop\casovi\300px-Убавица_(пештера)_01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 rot="21067341">
            <a:off x="348993" y="1527650"/>
            <a:ext cx="2357438" cy="1928812"/>
          </a:xfrm>
          <a:prstGeom prst="rect">
            <a:avLst/>
          </a:prstGeom>
          <a:noFill/>
        </p:spPr>
      </p:pic>
      <p:pic>
        <p:nvPicPr>
          <p:cNvPr id="1026" name="Picture 2" descr="C:\Users\PC\Desktop\casovi\5548334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 bwMode="auto">
          <a:xfrm>
            <a:off x="5105400" y="2371725"/>
            <a:ext cx="4038600" cy="2681288"/>
          </a:xfrm>
          <a:prstGeom prst="rect">
            <a:avLst/>
          </a:prstGeom>
          <a:noFill/>
        </p:spPr>
      </p:pic>
      <p:pic>
        <p:nvPicPr>
          <p:cNvPr id="1028" name="Picture 4" descr="C:\Users\PC\Desktop\casovi\300px-Пештера_Пешна_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23518">
            <a:off x="2737874" y="1971194"/>
            <a:ext cx="2537202" cy="2000264"/>
          </a:xfrm>
          <a:prstGeom prst="rect">
            <a:avLst/>
          </a:prstGeom>
          <a:noFill/>
        </p:spPr>
      </p:pic>
      <p:pic>
        <p:nvPicPr>
          <p:cNvPr id="1029" name="Picture 5" descr="C:\Users\PC\Desktop\casovi\300px-Лапарница_(внатрешност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381397">
            <a:off x="811022" y="3438454"/>
            <a:ext cx="2857500" cy="1905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857256"/>
          </a:xfrm>
        </p:spPr>
        <p:txBody>
          <a:bodyPr>
            <a:normAutofit/>
          </a:bodyPr>
          <a:lstStyle/>
          <a:p>
            <a:r>
              <a:rPr lang="mk-MK" dirty="0" smtClean="0"/>
              <a:t>Гради човекот градат и животните</a:t>
            </a:r>
            <a:endParaRPr lang="en-US" dirty="0"/>
          </a:p>
        </p:txBody>
      </p:sp>
      <p:pic>
        <p:nvPicPr>
          <p:cNvPr id="1026" name="Picture 2" descr="C:\Users\PC\Desktop\casovi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85926"/>
            <a:ext cx="2143125" cy="1787751"/>
          </a:xfrm>
          <a:prstGeom prst="rect">
            <a:avLst/>
          </a:prstGeom>
          <a:noFill/>
        </p:spPr>
      </p:pic>
      <p:pic>
        <p:nvPicPr>
          <p:cNvPr id="1046" name="Picture 22" descr="C:\Users\PC\Desktop\casovi\images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7" y="1785926"/>
            <a:ext cx="2000264" cy="1785950"/>
          </a:xfrm>
          <a:prstGeom prst="rect">
            <a:avLst/>
          </a:prstGeom>
          <a:noFill/>
        </p:spPr>
      </p:pic>
      <p:pic>
        <p:nvPicPr>
          <p:cNvPr id="1048" name="Picture 24" descr="C:\Users\PC\Desktop\casovi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571876"/>
            <a:ext cx="2143140" cy="2000264"/>
          </a:xfrm>
          <a:prstGeom prst="rect">
            <a:avLst/>
          </a:prstGeom>
          <a:noFill/>
        </p:spPr>
      </p:pic>
      <p:pic>
        <p:nvPicPr>
          <p:cNvPr id="1049" name="Picture 25" descr="C:\Users\PC\Desktop\casovi\images (4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6" y="1357298"/>
            <a:ext cx="3357586" cy="3286148"/>
          </a:xfrm>
          <a:prstGeom prst="rect">
            <a:avLst/>
          </a:prstGeom>
          <a:noFill/>
        </p:spPr>
      </p:pic>
      <p:pic>
        <p:nvPicPr>
          <p:cNvPr id="1050" name="Picture 26" descr="C:\Users\PC\Desktop\casovi\images (6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43174" y="3571876"/>
            <a:ext cx="1928826" cy="192882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428604"/>
            <a:ext cx="7421524" cy="1428760"/>
          </a:xfrm>
        </p:spPr>
        <p:txBody>
          <a:bodyPr>
            <a:normAutofit fontScale="90000"/>
          </a:bodyPr>
          <a:lstStyle/>
          <a:p>
            <a:r>
              <a:rPr lang="mk-MK" dirty="0" smtClean="0"/>
              <a:t>Градежни објекти од историско значење за нашата земја </a:t>
            </a:r>
            <a:endParaRPr lang="en-US" dirty="0"/>
          </a:p>
        </p:txBody>
      </p:sp>
      <p:pic>
        <p:nvPicPr>
          <p:cNvPr id="2050" name="Picture 2" descr="C:\Users\PC\Desktop\casovi\download (2)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71678"/>
            <a:ext cx="3571900" cy="4071966"/>
          </a:xfrm>
          <a:prstGeom prst="rect">
            <a:avLst/>
          </a:prstGeom>
          <a:noFill/>
        </p:spPr>
      </p:pic>
      <p:pic>
        <p:nvPicPr>
          <p:cNvPr id="2051" name="Picture 3" descr="C:\Users\PC\Desktop\casovi\images (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2071678"/>
            <a:ext cx="4714908" cy="314327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42852"/>
            <a:ext cx="8534400" cy="844700"/>
          </a:xfrm>
        </p:spPr>
        <p:txBody>
          <a:bodyPr>
            <a:normAutofit fontScale="90000"/>
          </a:bodyPr>
          <a:lstStyle/>
          <a:p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>Градежни објекти од средниот и новиот век во светски рамки</a:t>
            </a:r>
            <a:endParaRPr lang="en-US" dirty="0"/>
          </a:p>
        </p:txBody>
      </p:sp>
      <p:pic>
        <p:nvPicPr>
          <p:cNvPr id="3074" name="Picture 2" descr="C:\Users\PC\Desktop\casovi\download (3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2643174" y="1285860"/>
            <a:ext cx="3024194" cy="507209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pic>
        <p:nvPicPr>
          <p:cNvPr id="3075" name="Picture 3" descr="C:\Users\PC\Desktop\casovi\images (10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428736"/>
            <a:ext cx="2286016" cy="5072098"/>
          </a:xfrm>
          <a:prstGeom prst="rect">
            <a:avLst/>
          </a:prstGeom>
          <a:noFill/>
        </p:spPr>
      </p:pic>
      <p:pic>
        <p:nvPicPr>
          <p:cNvPr id="3076" name="Picture 4" descr="C:\Users\PC\Desktop\casovi\images (1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1285860"/>
            <a:ext cx="3071834" cy="350046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7158" y="142873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Сиарс-Чикаго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14612" y="1500174"/>
            <a:ext cx="271464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Катедралата во Пиза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714612" y="1500174"/>
            <a:ext cx="2714644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Катедралата во Пиза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0"/>
            <a:ext cx="8786874" cy="1571612"/>
          </a:xfrm>
        </p:spPr>
        <p:txBody>
          <a:bodyPr>
            <a:normAutofit fontScale="90000"/>
          </a:bodyPr>
          <a:lstStyle/>
          <a:p>
            <a:r>
              <a:rPr lang="mk-MK" dirty="0" smtClean="0"/>
              <a:t>Македонска архитектура-градови со најбогата архитектура</a:t>
            </a:r>
            <a:br>
              <a:rPr lang="mk-MK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2357430"/>
            <a:ext cx="8503920" cy="3670180"/>
          </a:xfrm>
        </p:spPr>
        <p:txBody>
          <a:bodyPr/>
          <a:lstStyle/>
          <a:p>
            <a:r>
              <a:rPr lang="mk-MK" dirty="0" smtClean="0">
                <a:hlinkClick r:id="rId2" action="ppaction://hlinksldjump"/>
              </a:rPr>
              <a:t>Охрид</a:t>
            </a:r>
            <a:endParaRPr lang="mk-MK" dirty="0" smtClean="0"/>
          </a:p>
          <a:p>
            <a:r>
              <a:rPr lang="mk-MK" dirty="0" smtClean="0">
                <a:hlinkClick r:id="rId3" action="ppaction://hlinksldjump"/>
              </a:rPr>
              <a:t>Крушево</a:t>
            </a:r>
            <a:endParaRPr lang="mk-MK" dirty="0" smtClean="0"/>
          </a:p>
          <a:p>
            <a:r>
              <a:rPr lang="mk-MK" dirty="0" smtClean="0"/>
              <a:t>Кратово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Охридска архитектура</a:t>
            </a:r>
            <a:endParaRPr lang="en-US" dirty="0"/>
          </a:p>
        </p:txBody>
      </p:sp>
      <p:pic>
        <p:nvPicPr>
          <p:cNvPr id="4" name="Picture 7" descr="C:\Users\PC\Desktop\casovi\download (9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357298"/>
            <a:ext cx="4572032" cy="5072098"/>
          </a:xfrm>
          <a:prstGeom prst="rect">
            <a:avLst/>
          </a:prstGeom>
          <a:noFill/>
        </p:spPr>
      </p:pic>
      <p:pic>
        <p:nvPicPr>
          <p:cNvPr id="5" name="Picture 6" descr="C:\Users\PC\Desktop\casovi\images (1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285860"/>
            <a:ext cx="3929090" cy="4000528"/>
          </a:xfrm>
          <a:prstGeom prst="rect">
            <a:avLst/>
          </a:prstGeom>
          <a:noFill/>
        </p:spPr>
      </p:pic>
      <p:sp>
        <p:nvSpPr>
          <p:cNvPr id="6" name="Down Arrow 5"/>
          <p:cNvSpPr/>
          <p:nvPr/>
        </p:nvSpPr>
        <p:spPr>
          <a:xfrm>
            <a:off x="3214678" y="6357958"/>
            <a:ext cx="2571768" cy="714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Left Arrow 6"/>
          <p:cNvSpPr/>
          <p:nvPr/>
        </p:nvSpPr>
        <p:spPr>
          <a:xfrm>
            <a:off x="5429256" y="5357826"/>
            <a:ext cx="1857388" cy="8572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>
                <a:hlinkClick r:id="rId4" action="ppaction://hlinksldjump"/>
              </a:rPr>
              <a:t>кликни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Крушевска архитектура</a:t>
            </a:r>
            <a:endParaRPr lang="en-US" dirty="0"/>
          </a:p>
        </p:txBody>
      </p:sp>
      <p:pic>
        <p:nvPicPr>
          <p:cNvPr id="4" name="Content Placeholder 3" descr="C:\Users\PC\Desktop\casovi\download (5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357298"/>
            <a:ext cx="4500594" cy="4929222"/>
          </a:xfrm>
          <a:prstGeom prst="rect">
            <a:avLst/>
          </a:prstGeom>
          <a:noFill/>
        </p:spPr>
      </p:pic>
      <p:pic>
        <p:nvPicPr>
          <p:cNvPr id="5" name="Picture 4" descr="C:\Users\PC\Desktop\casovi\download (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500174"/>
            <a:ext cx="4000528" cy="314327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Кратовска архитектура</a:t>
            </a:r>
            <a:endParaRPr lang="en-US" dirty="0"/>
          </a:p>
        </p:txBody>
      </p:sp>
      <p:pic>
        <p:nvPicPr>
          <p:cNvPr id="4" name="Picture 2" descr="C:\Users\PC\Desktop\casovi\download (8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736"/>
            <a:ext cx="3714776" cy="5000660"/>
          </a:xfrm>
          <a:prstGeom prst="rect">
            <a:avLst/>
          </a:prstGeom>
          <a:noFill/>
        </p:spPr>
      </p:pic>
      <p:pic>
        <p:nvPicPr>
          <p:cNvPr id="5" name="Picture 5" descr="C:\Users\PC\Desktop\casovi\download (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1357298"/>
            <a:ext cx="4643470" cy="292895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305</TotalTime>
  <Words>77</Words>
  <Application>Microsoft Office PowerPoint</Application>
  <PresentationFormat>On-screen Show (4:3)</PresentationFormat>
  <Paragraphs>27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Градежништво и архитектура</vt:lpstr>
      <vt:lpstr>Градежништвото во минатото</vt:lpstr>
      <vt:lpstr>Гради човекот градат и животните</vt:lpstr>
      <vt:lpstr>Градежни објекти од историско значење за нашата земја </vt:lpstr>
      <vt:lpstr> Градежни објекти од средниот и новиот век во светски рамки</vt:lpstr>
      <vt:lpstr>Македонска архитектура-градови со најбогата архитектура </vt:lpstr>
      <vt:lpstr>Охридска архитектура</vt:lpstr>
      <vt:lpstr>Крушевска архитектура</vt:lpstr>
      <vt:lpstr>Кратовска архитектура</vt:lpstr>
      <vt:lpstr>Поделба на градежништвото</vt:lpstr>
      <vt:lpstr>Ниски градби</vt:lpstr>
      <vt:lpstr>Високи градби</vt:lpstr>
      <vt:lpstr>Хидро градби</vt:lpstr>
      <vt:lpstr>Споредбени карактеристики помеѓу старите и новите градби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Градежништво и архитектура</dc:title>
  <dc:creator>PC</dc:creator>
  <cp:lastModifiedBy>PC</cp:lastModifiedBy>
  <cp:revision>35</cp:revision>
  <dcterms:created xsi:type="dcterms:W3CDTF">2020-03-27T13:51:34Z</dcterms:created>
  <dcterms:modified xsi:type="dcterms:W3CDTF">2020-04-01T08:38:50Z</dcterms:modified>
</cp:coreProperties>
</file>