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3EF0632-7295-4B3A-8CF9-6DA3BDE507C3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C6CC81-527B-4D1F-B389-98208E707E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ver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2912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mk-MK" dirty="0" smtClean="0"/>
              <a:t>ЗАПОЗНАВАЊЕ СО ИНТЕРПУНКЦИСКИ ЗНАЦИ И СО НИВНАТА 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891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АКО ВИЕ ЈАСНО, ПРОЧИТАЈ ГО ТЕКСТОТ И ПРЕПИШИ ГИ 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074" y="1772816"/>
            <a:ext cx="8229600" cy="4752528"/>
          </a:xfrm>
          <a:prstGeom prst="rect">
            <a:avLst/>
          </a:prstGeom>
        </p:spPr>
        <p:txBody>
          <a:bodyPr vert="horz" anchor="ctr">
            <a:normAutofit fontScale="925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827532" indent="-342900">
              <a:lnSpc>
                <a:spcPct val="300000"/>
              </a:lnSpc>
              <a:buFont typeface="Arial" pitchFamily="34" charset="0"/>
              <a:buChar char="•"/>
            </a:pPr>
            <a:r>
              <a:rPr lang="mk-MK" sz="3600" b="1" dirty="0" smtClean="0">
                <a:solidFill>
                  <a:srgbClr val="00B0F0"/>
                </a:solidFill>
              </a:rPr>
              <a:t>РАСКАЗНИТЕ  РЕЧЕНИЦИ</a:t>
            </a:r>
          </a:p>
          <a:p>
            <a:pPr marL="827532" indent="-342900">
              <a:lnSpc>
                <a:spcPct val="300000"/>
              </a:lnSpc>
              <a:buFont typeface="Arial" pitchFamily="34" charset="0"/>
              <a:buChar char="•"/>
            </a:pPr>
            <a:r>
              <a:rPr lang="mk-MK" sz="3600" b="1" dirty="0" smtClean="0">
                <a:solidFill>
                  <a:schemeClr val="accent1">
                    <a:lumMod val="50000"/>
                  </a:schemeClr>
                </a:solidFill>
              </a:rPr>
              <a:t>ПРАШАЛНИТЕ РЕЧЕНИЦИ </a:t>
            </a:r>
          </a:p>
          <a:p>
            <a:pPr marL="827532" indent="-342900">
              <a:lnSpc>
                <a:spcPct val="300000"/>
              </a:lnSpc>
              <a:buFont typeface="Arial" pitchFamily="34" charset="0"/>
              <a:buChar char="•"/>
            </a:pPr>
            <a:r>
              <a:rPr lang="mk-MK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ИЗВИЧНИТЕ РЕЧЕНИЦИ</a:t>
            </a:r>
          </a:p>
          <a:p>
            <a:pPr marL="827532" indent="-342900">
              <a:buFont typeface="Arial" pitchFamily="34" charset="0"/>
              <a:buChar char="•"/>
            </a:pPr>
            <a:endParaRPr lang="mk-MK" sz="2400" dirty="0" smtClean="0"/>
          </a:p>
          <a:p>
            <a:pPr marL="827532" indent="-3429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97566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7" r="23363" b="3770"/>
          <a:stretch/>
        </p:blipFill>
        <p:spPr bwMode="auto">
          <a:xfrm>
            <a:off x="0" y="1"/>
            <a:ext cx="91241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67275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1" r="27713" b="10516"/>
          <a:stretch/>
        </p:blipFill>
        <p:spPr bwMode="auto">
          <a:xfrm>
            <a:off x="2557" y="0"/>
            <a:ext cx="9141443" cy="686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902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r="17117" b="57540"/>
          <a:stretch/>
        </p:blipFill>
        <p:spPr bwMode="auto">
          <a:xfrm>
            <a:off x="-2524" y="0"/>
            <a:ext cx="914652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692875"/>
      </p:ext>
    </p:extLst>
  </p:cSld>
  <p:clrMapOvr>
    <a:masterClrMapping/>
  </p:clrMapOvr>
  <p:transition spd="slow">
    <p:cover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/>
          <a:lstStyle/>
          <a:p>
            <a:r>
              <a:rPr lang="mk-MK" dirty="0" smtClean="0"/>
              <a:t>ЈАС СЕ ВИКАМ ТОЧКА</a:t>
            </a:r>
            <a:r>
              <a:rPr lang="mk-MK" sz="36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mk-MK" sz="2800" dirty="0" smtClean="0"/>
              <a:t>СТОЈАМ</a:t>
            </a:r>
            <a:r>
              <a:rPr lang="en-US" sz="2800" dirty="0" smtClean="0"/>
              <a:t> </a:t>
            </a:r>
            <a:r>
              <a:rPr lang="mk-MK" sz="2800" dirty="0" smtClean="0"/>
              <a:t>НА КРАЈОТ НА РАСКАЗНИТЕ РЕЧЕНИЦИ</a:t>
            </a:r>
            <a:r>
              <a:rPr lang="mk-MK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mk-MK" dirty="0" smtClean="0"/>
              <a:t>КАЈ МЕНЕ ГЛАСОТ ГО СНИЖУВАШ И ЗАСТАНУВАШ ДА СЕ ОДМОРИШ</a:t>
            </a:r>
            <a:r>
              <a:rPr lang="mk-MK" sz="3200" dirty="0">
                <a:solidFill>
                  <a:srgbClr val="FF0000"/>
                </a:solidFill>
              </a:rPr>
              <a:t> .</a:t>
            </a:r>
            <a:endParaRPr lang="mk-MK" dirty="0" smtClean="0"/>
          </a:p>
          <a:p>
            <a:r>
              <a:rPr lang="mk-MK" dirty="0" smtClean="0"/>
              <a:t>ЈАС СУМ ЗНАК ЗА ОДМОР ,ЗА ПАУЗА</a:t>
            </a:r>
            <a:r>
              <a:rPr lang="mk-MK" sz="3200" dirty="0">
                <a:solidFill>
                  <a:srgbClr val="FF0000"/>
                </a:solidFill>
              </a:rPr>
              <a:t> </a:t>
            </a:r>
            <a:r>
              <a:rPr lang="mk-MK" sz="3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mk-MK" sz="3200" dirty="0" smtClean="0">
                <a:solidFill>
                  <a:srgbClr val="FF0000"/>
                </a:solidFill>
              </a:rPr>
              <a:t>ЈАС СТОЈАМ И КАЈ ЗБОРОВИТЕ ШТО ГИ ПИШУВАШ СКРАТЕНО КАКО ШТО СЕ:</a:t>
            </a:r>
          </a:p>
          <a:p>
            <a:pPr marL="64008" indent="0" algn="ctr">
              <a:buNone/>
            </a:pPr>
            <a:r>
              <a:rPr lang="mk-MK" sz="2000" b="1" dirty="0" smtClean="0">
                <a:solidFill>
                  <a:schemeClr val="bg1"/>
                </a:solidFill>
              </a:rPr>
              <a:t>УЧ.(УЧЕНИК)  </a:t>
            </a:r>
          </a:p>
          <a:p>
            <a:pPr marL="64008" indent="0">
              <a:buNone/>
            </a:pPr>
            <a:r>
              <a:rPr lang="mk-MK" sz="2000" b="1" dirty="0" smtClean="0">
                <a:solidFill>
                  <a:schemeClr val="bg1"/>
                </a:solidFill>
              </a:rPr>
              <a:t>ОДД.(ОДДЕЛЕНИЕ)				БР.(БРОЈ)</a:t>
            </a:r>
          </a:p>
          <a:p>
            <a:pPr marL="64008" indent="0">
              <a:buNone/>
            </a:pPr>
            <a:r>
              <a:rPr lang="mk-MK" sz="2000" b="1" dirty="0" smtClean="0">
                <a:solidFill>
                  <a:schemeClr val="bg1"/>
                </a:solidFill>
              </a:rPr>
              <a:t>СТР.(СТРАНИЦА)          			ГОД.(ГОДИНА)</a:t>
            </a:r>
            <a:endParaRPr lang="mk-MK" sz="2000" b="1" dirty="0">
              <a:solidFill>
                <a:schemeClr val="bg1"/>
              </a:solidFill>
            </a:endParaRPr>
          </a:p>
          <a:p>
            <a:endParaRPr lang="mk-MK" sz="3200" b="1" dirty="0" smtClean="0">
              <a:solidFill>
                <a:schemeClr val="bg1"/>
              </a:solidFill>
            </a:endParaRPr>
          </a:p>
          <a:p>
            <a:endParaRPr lang="mk-MK" sz="3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Luka\Desktop\eclipse-clipart-period_green_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85401"/>
            <a:ext cx="1110914" cy="1121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00784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     ЈАС СУМ ТОЧКА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65920"/>
            <a:ext cx="212407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9203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293095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r>
              <a:rPr lang="mk-MK" dirty="0" smtClean="0"/>
              <a:t>СО МЕНЕ ЗАВРШУВААТ ПРАШАЛНИТЕ РЕЧЕНИЦИ И ПРАШАЛНИТЕ ЗБОРОВИ ЗАТОА МЕ НАРЕКЛЕ ПРАШАЛНИК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3"/>
            <a:ext cx="191452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6313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768751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ДАЛИ МЕ РАЗБРАВТЕ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9712583">
            <a:off x="3102940" y="4581994"/>
            <a:ext cx="6610528" cy="923017"/>
          </a:xfrm>
        </p:spPr>
        <p:txBody>
          <a:bodyPr>
            <a:normAutofit/>
          </a:bodyPr>
          <a:lstStyle/>
          <a:p>
            <a:r>
              <a:rPr lang="mk-MK" sz="4400" b="1" dirty="0" smtClean="0">
                <a:solidFill>
                  <a:schemeClr val="accent1">
                    <a:lumMod val="50000"/>
                  </a:schemeClr>
                </a:solidFill>
              </a:rPr>
              <a:t>ДАЛИ ВИ Е ЈАСНО</a:t>
            </a: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6672"/>
            <a:ext cx="1021482" cy="10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18927">
            <a:off x="8151999" y="2928074"/>
            <a:ext cx="101758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6283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МЕ ВИКААТ ИЗВИЧНИК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СТОЈАМ НА КРАЈОТ НА ИЗВИЧНИРЕ РЕЧЕНИЦИ.</a:t>
            </a:r>
          </a:p>
          <a:p>
            <a:r>
              <a:rPr lang="mk-MK" dirty="0" smtClean="0"/>
              <a:t>МОЕТО РАСПОЛОЖЕНИЕ Е РАЗЛИЧНО:</a:t>
            </a:r>
          </a:p>
          <a:p>
            <a:pPr marL="64008" indent="0">
              <a:buNone/>
            </a:pPr>
            <a:endParaRPr lang="mk-MK" dirty="0" smtClean="0"/>
          </a:p>
          <a:p>
            <a:r>
              <a:rPr lang="mk-MK" sz="1600" b="1" dirty="0" smtClean="0">
                <a:solidFill>
                  <a:schemeClr val="accent6">
                    <a:lumMod val="50000"/>
                  </a:schemeClr>
                </a:solidFill>
              </a:rPr>
              <a:t>МОЖАМ  ДА  БИДАМ :СРЕЌЕН ,ТАЖЕН</a:t>
            </a:r>
          </a:p>
          <a:p>
            <a:endParaRPr lang="mk-MK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mk-MK" sz="1600" b="1" dirty="0" smtClean="0">
                <a:solidFill>
                  <a:schemeClr val="accent6">
                    <a:lumMod val="50000"/>
                  </a:schemeClr>
                </a:solidFill>
              </a:rPr>
              <a:t>ДА ЧУВСТВУВАМ :БОЛКА,СТРАВ,ЖАЛ</a:t>
            </a:r>
          </a:p>
          <a:p>
            <a:endParaRPr lang="mk-MK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mk-MK" sz="1600" b="1" dirty="0" smtClean="0">
                <a:solidFill>
                  <a:schemeClr val="accent6">
                    <a:lumMod val="50000"/>
                  </a:schemeClr>
                </a:solidFill>
              </a:rPr>
              <a:t>ДА ЗАПОВЕДАМ СТРОГО ИЛИ БЛАГО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34" r="32683" b="13823"/>
          <a:stretch/>
        </p:blipFill>
        <p:spPr bwMode="auto">
          <a:xfrm>
            <a:off x="7072226" y="260648"/>
            <a:ext cx="513657" cy="160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743" y="3501007"/>
            <a:ext cx="1211293" cy="1211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365104"/>
            <a:ext cx="1266210" cy="117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743" y="5280901"/>
            <a:ext cx="1211293" cy="131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5321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 ВИКАМ ЗАПИРКА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mk-MK" dirty="0" smtClean="0"/>
              <a:t>ЈАС СУМ ЗНАК ЗА МАЛА </a:t>
            </a:r>
          </a:p>
          <a:p>
            <a:pPr marL="64008" indent="0" algn="just">
              <a:buNone/>
            </a:pPr>
            <a:r>
              <a:rPr lang="mk-MK" dirty="0" smtClean="0"/>
              <a:t>ПАУЗА – МАЛ ОДМОР ЗА ДА ЗЕМЕШ ВОЗДУХ И ДА СЕ ПОДГОТВИШ ЗА ПОНАТАМОШНО ЗБОРУВАЊЕ ИЛИ ЧИТАЊЕ. ГИ РАЗДЕЛУВАМ ЗБОРОВИТЕ ШТО СЕ НАБРОЈУВААТ. </a:t>
            </a:r>
          </a:p>
          <a:p>
            <a:pPr algn="just"/>
            <a:r>
              <a:rPr lang="mk-MK" b="1" dirty="0" smtClean="0">
                <a:solidFill>
                  <a:srgbClr val="FF0000"/>
                </a:solidFill>
              </a:rPr>
              <a:t>НА ПРИМЕР: </a:t>
            </a:r>
          </a:p>
          <a:p>
            <a:pPr marL="64008" indent="0" algn="just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Бојан, Петар, Маја и Ема свират. </a:t>
            </a:r>
          </a:p>
          <a:p>
            <a:pPr marL="64008" indent="0" algn="just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Марија цел ден трчаше, свиреше, пееше и скокаше.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8680"/>
            <a:ext cx="1360419" cy="158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750" y="4221088"/>
            <a:ext cx="1019175" cy="111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091" y="5877272"/>
            <a:ext cx="916634" cy="86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868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572103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НИЕ СМЕ ДВЕ ТОЧКИ </a:t>
            </a:r>
            <a:r>
              <a:rPr lang="mk-MK" sz="9800" dirty="0" smtClean="0"/>
              <a:t>:</a:t>
            </a:r>
            <a:endParaRPr lang="en-US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СЕКОГАШ СТОИМЕ ПРЕД ДА ПОЧНЕШ НЕШТО ДА НАБРОЈУВАШ И ПРЕД ГОВОРОТ НА НЕКОЈ ШТО ЗБОРУВА.</a:t>
            </a:r>
          </a:p>
          <a:p>
            <a:pPr algn="just"/>
            <a:r>
              <a:rPr lang="mk-MK" dirty="0" smtClean="0"/>
              <a:t>НА ПРИМЕР: </a:t>
            </a:r>
          </a:p>
          <a:p>
            <a:pPr marL="64008" indent="0" algn="just">
              <a:buNone/>
            </a:pPr>
            <a:r>
              <a:rPr lang="mk-MK" sz="2400" dirty="0" smtClean="0">
                <a:solidFill>
                  <a:srgbClr val="FF0000"/>
                </a:solidFill>
              </a:rPr>
              <a:t>ВО УЧИЛИШНАТА ЧАНТА НОСАМ </a:t>
            </a:r>
            <a:r>
              <a:rPr lang="mk-MK" sz="4800" dirty="0">
                <a:solidFill>
                  <a:schemeClr val="accent1"/>
                </a:solidFill>
              </a:rPr>
              <a:t>:</a:t>
            </a:r>
            <a:r>
              <a:rPr lang="mk-MK" dirty="0" smtClean="0">
                <a:solidFill>
                  <a:srgbClr val="FF0000"/>
                </a:solidFill>
              </a:rPr>
              <a:t>  ТЕТРАТКА, МОЛИВ, ГУМА, ОСТРИЛКА И ТН. </a:t>
            </a:r>
          </a:p>
          <a:p>
            <a:pPr algn="just"/>
            <a:r>
              <a:rPr lang="mk-MK" sz="2800" dirty="0" smtClean="0">
                <a:solidFill>
                  <a:srgbClr val="FF0000"/>
                </a:solidFill>
              </a:rPr>
              <a:t>Маја рече: - Денес бев на кино.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34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696483">
            <a:off x="148538" y="2823937"/>
            <a:ext cx="8229600" cy="1399032"/>
          </a:xfrm>
        </p:spPr>
        <p:txBody>
          <a:bodyPr>
            <a:normAutofit/>
          </a:bodyPr>
          <a:lstStyle/>
          <a:p>
            <a:r>
              <a:rPr lang="mk-MK" sz="6000" dirty="0" smtClean="0"/>
              <a:t>Дали ви е јасно </a:t>
            </a:r>
            <a:endParaRPr lang="en-US" sz="6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6193">
            <a:off x="6580341" y="1171550"/>
            <a:ext cx="1021482" cy="103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1680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81</TotalTime>
  <Words>240</Words>
  <Application>Microsoft Office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ЗАПОЗНАВАЊЕ СО ИНТЕРПУНКЦИСКИ ЗНАЦИ И СО НИВНАТА ФУНКЦИЈА</vt:lpstr>
      <vt:lpstr>PowerPoint Presentation</vt:lpstr>
      <vt:lpstr>     ЈАС СУМ ТОЧКА</vt:lpstr>
      <vt:lpstr>PowerPoint Presentation</vt:lpstr>
      <vt:lpstr>ДАЛИ МЕ РАЗБРАВТЕ </vt:lpstr>
      <vt:lpstr>МЕ ВИКААТ ИЗВИЧНИК</vt:lpstr>
      <vt:lpstr>СЕ ВИКАМ ЗАПИРКА </vt:lpstr>
      <vt:lpstr>НИЕ СМЕ ДВЕ ТОЧКИ :</vt:lpstr>
      <vt:lpstr>Дали ви е јасно </vt:lpstr>
      <vt:lpstr>АКО ВИЕ ЈАСНО, ПРОЧИТАЈ ГО ТЕКСТОТ И ПРЕПИШИ ГИ 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ЗАПОЗНАВАЊЕ СО ИНТЕРПУНКЦИСКИ ЗНАЦИ И СО НИВНАТА ФУНКЦИЈА</dc:title>
  <dc:creator>Luka</dc:creator>
  <cp:lastModifiedBy>Luka</cp:lastModifiedBy>
  <cp:revision>10</cp:revision>
  <dcterms:created xsi:type="dcterms:W3CDTF">2014-10-25T15:53:30Z</dcterms:created>
  <dcterms:modified xsi:type="dcterms:W3CDTF">2014-10-25T17:15:24Z</dcterms:modified>
</cp:coreProperties>
</file>