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77" r:id="rId4"/>
    <p:sldId id="278" r:id="rId5"/>
    <p:sldId id="279" r:id="rId6"/>
    <p:sldId id="28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00C1-A00D-48EB-8111-D47055F27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9967" y="2122761"/>
            <a:ext cx="7713133" cy="2079077"/>
          </a:xfrm>
        </p:spPr>
        <p:txBody>
          <a:bodyPr/>
          <a:lstStyle/>
          <a:p>
            <a:pPr algn="ctr"/>
            <a:r>
              <a:rPr lang="mk-MK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Мерење и решавање на проблеми</a:t>
            </a:r>
            <a:b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Изведена мерна единица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8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9F441C-489D-4D4F-9DF4-AD218A448ADE}"/>
              </a:ext>
            </a:extLst>
          </p:cNvPr>
          <p:cNvSpPr txBox="1"/>
          <p:nvPr/>
        </p:nvSpPr>
        <p:spPr>
          <a:xfrm>
            <a:off x="812800" y="1676400"/>
            <a:ext cx="980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часот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Ученикот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мерки 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правење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споредба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секојдневни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графици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патување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пари.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Решава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текстуални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пресметување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еден или 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повеќе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чекори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5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D81E56-44E4-417F-87F1-8D6B69038BE6}"/>
              </a:ext>
            </a:extLst>
          </p:cNvPr>
          <p:cNvSpPr txBox="1"/>
          <p:nvPr/>
        </p:nvSpPr>
        <p:spPr>
          <a:xfrm>
            <a:off x="812800" y="1638300"/>
            <a:ext cx="9969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Изведена мерна единица е мерка која вклучува мерни единици од две или повеќе различни величини.</a:t>
            </a:r>
          </a:p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 за изведени мерни единици: </a:t>
            </a:r>
          </a:p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Средна брзина-изминат пат за одредено време, </a:t>
            </a:r>
          </a:p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притисок-Њутни на квадратен метар, </a:t>
            </a:r>
          </a:p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 на течност-литри во секунда, </a:t>
            </a:r>
          </a:p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на стока- денари за одредена количина.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0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601D960-2EAA-400C-856A-8520BD8E1AA8}"/>
                  </a:ext>
                </a:extLst>
              </p:cNvPr>
              <p:cNvSpPr txBox="1"/>
              <p:nvPr/>
            </p:nvSpPr>
            <p:spPr>
              <a:xfrm>
                <a:off x="977900" y="1257300"/>
                <a:ext cx="86614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1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Шише сок од 0,75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се продава за 105денари, а во амбалажа од 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чини 625 денари. Која амбалажа е поисплатлива за купување?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mk-MK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да </a:t>
                </a:r>
                <a:r>
                  <a:rPr lang="mk-MK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споредеме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ќе најдеме колку е цената за еден литар.</a:t>
                </a:r>
              </a:p>
              <a:p>
                <a:r>
                  <a:rPr lang="mk-MK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r>
                  <a:rPr lang="mk-MK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рва амбалажа: 105: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mk-MK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,75=10500:75= 140</a:t>
                </a:r>
              </a:p>
              <a:p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Втора амбалажа: 625:5= 125</a:t>
                </a:r>
              </a:p>
              <a:p>
                <a:pPr algn="ctr"/>
                <a:r>
                  <a:rPr lang="mk-MK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125</a:t>
                </a:r>
                <a14:m>
                  <m:oMath xmlns:m="http://schemas.openxmlformats.org/officeDocument/2006/math">
                    <m:r>
                      <a:rPr lang="mk-MK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mk-MK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140</m:t>
                    </m:r>
                  </m:oMath>
                </a14:m>
                <a:endParaRPr lang="mk-MK" sz="24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Поисплатливо е да се купи сок од втората амбалажа.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601D960-2EAA-400C-856A-8520BD8E1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900" y="1257300"/>
                <a:ext cx="8661400" cy="3416320"/>
              </a:xfrm>
              <a:prstGeom prst="rect">
                <a:avLst/>
              </a:prstGeom>
              <a:blipFill>
                <a:blip r:embed="rId2"/>
                <a:stretch>
                  <a:fillRect l="-1056" t="-1426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31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7FCCF4-05DE-4BEB-A9AD-976003C04B73}"/>
              </a:ext>
            </a:extLst>
          </p:cNvPr>
          <p:cNvSpPr/>
          <p:nvPr/>
        </p:nvSpPr>
        <p:spPr>
          <a:xfrm>
            <a:off x="469900" y="1613767"/>
            <a:ext cx="9321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mk-MK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 еден супермаркет 1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брашно се продава по 35 денари, 2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 истото брашно се продаваат за 68 денари, а вреќа од 25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 истото брашно се продава за 710 денари. Кое пакување на брашно е најисплатливо да се купи?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mk-MK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да </a:t>
            </a:r>
            <a:r>
              <a:rPr lang="mk-MK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споредеме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ќе пресметаме колку чини 1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брашно од второто и третото пакување. 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 пакување: 68: 2 = 34</a:t>
            </a:r>
          </a:p>
          <a:p>
            <a:pPr lvl="0"/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Трето пакување: 710:25 = 28,4</a:t>
            </a:r>
          </a:p>
          <a:p>
            <a:pPr lvl="0"/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Најисплатливо е третото пакување.</a:t>
            </a:r>
          </a:p>
        </p:txBody>
      </p:sp>
    </p:spTree>
    <p:extLst>
      <p:ext uri="{BB962C8B-B14F-4D97-AF65-F5344CB8AC3E}">
        <p14:creationId xmlns:p14="http://schemas.microsoft.com/office/powerpoint/2010/main" val="23139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5D6D80-5842-4649-9279-4EB6DBAB1D33}"/>
              </a:ext>
            </a:extLst>
          </p:cNvPr>
          <p:cNvSpPr/>
          <p:nvPr/>
        </p:nvSpPr>
        <p:spPr>
          <a:xfrm>
            <a:off x="419100" y="254000"/>
            <a:ext cx="1816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mk-MK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6F6156-671B-40A0-8849-F1FBA8D78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928" y="90836"/>
            <a:ext cx="4663088" cy="676716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F5C607-CAFC-46E3-BED0-1F8566E5756D}"/>
                  </a:ext>
                </a:extLst>
              </p:cNvPr>
              <p:cNvSpPr txBox="1"/>
              <p:nvPr/>
            </p:nvSpPr>
            <p:spPr>
              <a:xfrm>
                <a:off x="6582016" y="1267446"/>
                <a:ext cx="4368800" cy="4323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Селото е оддалечено 15 километри.</a:t>
                </a: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Дедо Стојан на село останал 1 час и 30 минути.</a:t>
                </a: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 Вкупно поминал 2</a:t>
                </a:r>
                <a14:m>
                  <m:oMath xmlns:m="http://schemas.openxmlformats.org/officeDocument/2006/math">
                    <m:r>
                      <a:rPr lang="mk-MK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mk-MK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15=30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km</a:t>
                </a: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г) Дедо Стојан поминал вкупно 30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km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патувал 1 час во еден правец и 1 час назад (30 минути пауза ги одземаме од вкупното времето за враќање) , вкупно 2 часа.</a:t>
                </a: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15km/h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F5C607-CAFC-46E3-BED0-1F8566E57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016" y="1267446"/>
                <a:ext cx="4368800" cy="4323107"/>
              </a:xfrm>
              <a:prstGeom prst="rect">
                <a:avLst/>
              </a:prstGeom>
              <a:blipFill>
                <a:blip r:embed="rId3"/>
                <a:stretch>
                  <a:fillRect l="-2933" t="-846" r="-2793" b="-1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97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B2B102-9242-4394-B009-15C8ED3938B2}"/>
              </a:ext>
            </a:extLst>
          </p:cNvPr>
          <p:cNvSpPr/>
          <p:nvPr/>
        </p:nvSpPr>
        <p:spPr>
          <a:xfrm>
            <a:off x="1199626" y="2786891"/>
            <a:ext cx="83761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работа: од Учебник на страна 2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</a:t>
            </a:r>
            <a:r>
              <a:rPr lang="mk-MK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244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2, 3 и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FAB1E-CBDB-4618-8D46-01B8E0736AE5}"/>
              </a:ext>
            </a:extLst>
          </p:cNvPr>
          <p:cNvSpPr txBox="1"/>
          <p:nvPr/>
        </p:nvSpPr>
        <p:spPr>
          <a:xfrm>
            <a:off x="5310231" y="5276675"/>
            <a:ext cx="5134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</a:t>
            </a:r>
            <a:r>
              <a:rPr 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589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714</TotalTime>
  <Words>365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Trebuchet MS</vt:lpstr>
      <vt:lpstr>Wingdings 3</vt:lpstr>
      <vt:lpstr>Facet</vt:lpstr>
      <vt:lpstr>Тема: Мерење и решавање на проблеми Изведена мерна единица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Serafimova</dc:creator>
  <cp:lastModifiedBy>Marina Serafimova</cp:lastModifiedBy>
  <cp:revision>58</cp:revision>
  <dcterms:created xsi:type="dcterms:W3CDTF">2020-03-29T18:23:52Z</dcterms:created>
  <dcterms:modified xsi:type="dcterms:W3CDTF">2020-05-04T07:43:46Z</dcterms:modified>
</cp:coreProperties>
</file>