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C6A2BC-476E-411C-BDC4-DF576F0F62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271155-B3B6-415D-913F-2618C4FD0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Квиз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Техничко образование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600" dirty="0" smtClean="0"/>
              <a:t>4.Која група на уреди се најголеми потрошувачи на електрична енергија</a:t>
            </a:r>
            <a:r>
              <a:rPr lang="en-GB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hlinkClick r:id="rId2" action="ppaction://hlinksldjump"/>
              </a:rPr>
              <a:t>Механичките</a:t>
            </a:r>
            <a:endParaRPr lang="mk-MK" dirty="0" smtClean="0"/>
          </a:p>
          <a:p>
            <a:r>
              <a:rPr lang="mk-MK" dirty="0" smtClean="0">
                <a:hlinkClick r:id="rId2" action="ppaction://hlinksldjump"/>
              </a:rPr>
              <a:t>Комуникативните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Термичките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/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5.Какви можат да бидат механизмите за пренос на сила?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mk-MK" dirty="0" smtClean="0">
                <a:hlinkClick r:id="rId2" action="ppaction://hlinksldjump"/>
              </a:rPr>
              <a:t>Едноставни-прости и сложени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Механички и електрични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6.Едноставни-прости механизми за пренос на сила се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hlinkClick r:id="rId2" action="ppaction://hlinksldjump"/>
              </a:rPr>
              <a:t>Запчаници,каиши,фрикциони тркала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Лост,макара,чекрк,коса рамнина,макара </a:t>
            </a:r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2800" dirty="0" smtClean="0"/>
              <a:t>1.СПОРЕД НАМЕНАТА ТЕХНИЧКИТЕ АПАРАТИ ВО НАШИОТ ДОМ СЕ ПОДЕЛЕНИ НА</a:t>
            </a:r>
            <a:r>
              <a:rPr lang="en-GB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hlinkClick r:id="rId2" action="ppaction://hlinksldjump"/>
              </a:rPr>
              <a:t>Електрични,потенцијални,кинетички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Термички.механички,комуникациони,светлечки и др.</a:t>
            </a:r>
            <a:endParaRPr lang="mk-MK" dirty="0" smtClean="0"/>
          </a:p>
          <a:p>
            <a:r>
              <a:rPr lang="mk-MK" dirty="0" smtClean="0">
                <a:hlinkClick r:id="rId2" action="ppaction://hlinksldjump"/>
              </a:rPr>
              <a:t>Соларни,еолски,енергетски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929618" cy="2357454"/>
          </a:xfrm>
        </p:spPr>
        <p:txBody>
          <a:bodyPr>
            <a:noAutofit/>
          </a:bodyPr>
          <a:lstStyle/>
          <a:p>
            <a:r>
              <a:rPr lang="mk-MK" sz="2400" dirty="0" smtClean="0"/>
              <a:t>7.Многу направи во секојдневниот живот што ги користиме претставуваат спој на лостови такви се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mk-MK" sz="2400" dirty="0" smtClean="0"/>
              <a:t>ножичките,оревокршачката идр.Кои елементи мораат да ги имаат за да функционираат истите?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3000372"/>
            <a:ext cx="6643734" cy="3125791"/>
          </a:xfrm>
        </p:spPr>
        <p:txBody>
          <a:bodyPr/>
          <a:lstStyle/>
          <a:p>
            <a:r>
              <a:rPr lang="mk-MK" dirty="0" smtClean="0">
                <a:hlinkClick r:id="rId2" action="ppaction://hlinksldjump"/>
              </a:rPr>
              <a:t>Потпорна точка,применета сила,извршена работа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Макара,каиши,запчаници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/>
              <a:t>Кликни тука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2.Термички апарати се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hlinkClick r:id="rId2" action="ppaction://hlinksldjump"/>
              </a:rPr>
              <a:t>Апаратите кои електричната енергија ја претвараат во механичка</a:t>
            </a:r>
            <a:endParaRPr lang="mk-MK" dirty="0" smtClean="0"/>
          </a:p>
          <a:p>
            <a:r>
              <a:rPr lang="mk-MK" dirty="0" smtClean="0">
                <a:hlinkClick r:id="rId2" action="ppaction://hlinksldjump"/>
              </a:rPr>
              <a:t>Оние кои електричната енергија ја претвараат во светлинска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Електричната енергија ја претвараат во топлинска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е 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Браво,продолжи понатаму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 rot="519586">
            <a:off x="2660720" y="2946524"/>
            <a:ext cx="4214842" cy="245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3.Наброј неколку механички апарати што ги користиш во твојот дом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hlinkClick r:id="rId2" action="ppaction://hlinksldjump"/>
              </a:rPr>
              <a:t>Машина за перење,миксер,електрична дупчалка и др.</a:t>
            </a:r>
            <a:endParaRPr lang="mk-MK" dirty="0" smtClean="0"/>
          </a:p>
          <a:p>
            <a:r>
              <a:rPr lang="mk-MK" dirty="0" smtClean="0">
                <a:hlinkClick r:id="rId3" action="ppaction://hlinksldjump"/>
              </a:rPr>
              <a:t>Тостер,пегла микро бранова печка и др</a:t>
            </a:r>
            <a:r>
              <a:rPr lang="mk-MK" dirty="0" smtClean="0"/>
              <a:t>.</a:t>
            </a:r>
          </a:p>
          <a:p>
            <a:r>
              <a:rPr lang="mk-MK" dirty="0" smtClean="0">
                <a:hlinkClick r:id="rId3" action="ppaction://hlinksldjump"/>
              </a:rPr>
              <a:t>Клима, фрижидер,телефон идр.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Одговорот не еточен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Обиди се повторно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5984" y="3000372"/>
            <a:ext cx="471490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hlinkClick r:id="rId2" action="ppaction://hlinksldjump"/>
              </a:rPr>
              <a:t>Кликни тука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243</Words>
  <Application>Microsoft Office PowerPoint</Application>
  <PresentationFormat>On-screen Show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Квиз</vt:lpstr>
      <vt:lpstr>1.СПОРЕД НАМЕНАТА ТЕХНИЧКИТЕ АПАРАТИ ВО НАШИОТ ДОМ СЕ ПОДЕЛЕНИ НА:</vt:lpstr>
      <vt:lpstr>Одговорот не еточен</vt:lpstr>
      <vt:lpstr>Одговорот е точен</vt:lpstr>
      <vt:lpstr>2.Термички апарати се:</vt:lpstr>
      <vt:lpstr>Одговорот не еточен</vt:lpstr>
      <vt:lpstr>Одговорот е точен</vt:lpstr>
      <vt:lpstr>3.Наброј неколку механички апарати што ги користиш во твојот дом:</vt:lpstr>
      <vt:lpstr>Одговорот не еточен</vt:lpstr>
      <vt:lpstr>Одговорот е точен</vt:lpstr>
      <vt:lpstr>4.Која група на уреди се најголеми потрошувачи на електрична енергија:</vt:lpstr>
      <vt:lpstr>Одговорот не еточен</vt:lpstr>
      <vt:lpstr>Одговорот е точен</vt:lpstr>
      <vt:lpstr>5.Какви можат да бидат механизмите за пренос на сила?</vt:lpstr>
      <vt:lpstr>Одговорот не еточен</vt:lpstr>
      <vt:lpstr>Одговорот е точен</vt:lpstr>
      <vt:lpstr>6.Едноставни-прости механизми за пренос на сила се:</vt:lpstr>
      <vt:lpstr>Одговорот не еточен</vt:lpstr>
      <vt:lpstr>Одговорот е точен</vt:lpstr>
      <vt:lpstr>7.Многу направи во секојдневниот живот што ги користиме претставуваат спој на лостови такви се: ножичките,оревокршачката идр.Кои елементи мораат да ги имаат за да функционираат истите?</vt:lpstr>
      <vt:lpstr>Одговорот не еточен</vt:lpstr>
      <vt:lpstr>Одговорот е точен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</dc:title>
  <dc:creator>PC</dc:creator>
  <cp:lastModifiedBy>PC</cp:lastModifiedBy>
  <cp:revision>9</cp:revision>
  <dcterms:created xsi:type="dcterms:W3CDTF">2020-04-01T09:58:59Z</dcterms:created>
  <dcterms:modified xsi:type="dcterms:W3CDTF">2020-04-01T11:20:41Z</dcterms:modified>
</cp:coreProperties>
</file>