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2764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0730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9290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12869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1912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52155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534255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9698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6413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8695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3120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8254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58257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2194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15368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10902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5F40F-A09C-42D0-A0E8-26A71F98520F}" type="datetimeFigureOut">
              <a:rPr lang="mk-MK" smtClean="0"/>
              <a:t>17.5.2020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6C9429-8163-422D-B16A-976A673B515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0868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2168" y="2631688"/>
            <a:ext cx="9443431" cy="1051158"/>
          </a:xfrm>
        </p:spPr>
        <p:txBody>
          <a:bodyPr/>
          <a:lstStyle/>
          <a:p>
            <a:pPr algn="ctr"/>
            <a:r>
              <a:rPr lang="mk-MK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ПРЕРИМЕТАР И ПЛОШТИНА</a:t>
            </a:r>
            <a:endParaRPr lang="mk-MK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1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0878" y="1193181"/>
            <a:ext cx="88429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5: Колку е кракот во рамнокрак триаголник со основа 7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периметар 19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mk-MK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a=7cm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L=19cm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b=?</a:t>
            </a: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L=a+2b</a:t>
            </a:r>
          </a:p>
          <a:p>
            <a:pPr lvl="0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7+2b=19</a:t>
            </a:r>
          </a:p>
          <a:p>
            <a:pPr lvl="0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2b=19-7</a:t>
            </a:r>
          </a:p>
          <a:p>
            <a:pPr lvl="0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2b=12</a:t>
            </a:r>
          </a:p>
          <a:p>
            <a:pPr lvl="0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b=12:2</a:t>
            </a:r>
          </a:p>
          <a:p>
            <a:pPr lvl="0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b=6cm</a:t>
            </a:r>
            <a:endParaRPr lang="mk-MK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2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2683" y="1828801"/>
            <a:ext cx="85975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6: Одреди ја должината на страната на рамностран триаголник со периметар 21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L=21mm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a=?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L=3a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3a=21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a=21:3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a=7mm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2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3249" y="858644"/>
            <a:ext cx="950083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Домашна работа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1.Пресметај 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 периметарот и плоштината на квадрат со страна 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6,5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cm.</a:t>
            </a:r>
            <a:endParaRPr lang="mk-MK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2.Пресметај 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 плоштината на правоаголник со должина 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7,1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периметар 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dm.</a:t>
            </a:r>
            <a:endParaRPr lang="mk-MK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Колку е кракот во рамнокрак триаголник со основа 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периметар 19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Колку е 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основата во 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рамнокрак триаголник со 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крак 7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периметар 19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Одреди ја должината на страната на рамностран триаголник со периметар 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mk-MK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lang="mk-MK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Марина Серафимова</a:t>
            </a:r>
          </a:p>
          <a:p>
            <a:pPr marL="457200" lvl="0" indent="-457200">
              <a:buAutoNum type="arabicPeriod"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k-M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51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2096" y="2520176"/>
            <a:ext cx="83968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на часот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Ученикот</a:t>
            </a:r>
          </a:p>
          <a:p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-Црта и мери отсечки до центиметар и милиметар;</a:t>
            </a:r>
          </a:p>
          <a:p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-Претвора од една во друга соодветна мерна единица, користејки и децимални броеви до три децимали;</a:t>
            </a:r>
          </a:p>
          <a:p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-Мери и пресметува плоштина и периметар на 2Д- фигури. </a:t>
            </a:r>
          </a:p>
        </p:txBody>
      </p:sp>
    </p:spTree>
    <p:extLst>
      <p:ext uri="{BB962C8B-B14F-4D97-AF65-F5344CB8AC3E}">
        <p14:creationId xmlns:p14="http://schemas.microsoft.com/office/powerpoint/2010/main" val="341986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8302" y="591015"/>
            <a:ext cx="617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ПЕРИМЕТАР И ПЛОШТИНА НА КВАДРАТ</a:t>
            </a:r>
            <a:endParaRPr lang="mk-MK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4039" y="1817649"/>
            <a:ext cx="1761893" cy="168383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4" name="TextBox 3"/>
          <p:cNvSpPr txBox="1"/>
          <p:nvPr/>
        </p:nvSpPr>
        <p:spPr>
          <a:xfrm>
            <a:off x="1416205" y="3501483"/>
            <a:ext cx="278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i="1" dirty="0"/>
              <a:t>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3991" y="2474900"/>
            <a:ext cx="35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i="1" dirty="0" smtClean="0"/>
              <a:t>а</a:t>
            </a:r>
            <a:endParaRPr lang="mk-MK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345366" y="1973755"/>
                <a:ext cx="7036419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Периметар или обиколка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квадратот добиваме кога ќе ги собереме должините на неговите страни.</a:t>
                </a:r>
              </a:p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 квадратот сите страни се еднакви по должина.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= </a:t>
                </a:r>
                <a:r>
                  <a:rPr lang="en-US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a+a+a+a</a:t>
                </a:r>
                <a:endPara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4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= 4a</a:t>
                </a:r>
              </a:p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Плоштината на квадратот е производ на должината на неговата страна со самата себе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4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a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mk-MK" sz="24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366" y="1973755"/>
                <a:ext cx="7036419" cy="3046988"/>
              </a:xfrm>
              <a:prstGeom prst="rect">
                <a:avLst/>
              </a:prstGeom>
              <a:blipFill>
                <a:blip r:embed="rId2"/>
                <a:stretch>
                  <a:fillRect l="-1386" t="-1600" b="-3600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674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260087" y="1103971"/>
                <a:ext cx="8965581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1. Пресметај ги периметарот и плоштината на квадрат со страна 4,2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4,2 cm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L = ?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en-US" sz="2400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?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L=4a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L = 4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4,2</m:t>
                    </m:r>
                  </m:oMath>
                </a14:m>
                <a:endParaRPr lang="en-US" sz="2400" b="0" i="1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L = 16,8cm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P = a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4,2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4,2</m:t>
                    </m:r>
                  </m:oMath>
                </a14:m>
                <a:endParaRPr lang="en-US" sz="2400" b="0" i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P = 17,64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mk-MK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0087" y="1103971"/>
                <a:ext cx="8965581" cy="4524315"/>
              </a:xfrm>
              <a:prstGeom prst="rect">
                <a:avLst/>
              </a:prstGeom>
              <a:blipFill>
                <a:blip r:embed="rId2"/>
                <a:stretch>
                  <a:fillRect l="-1088" t="-1078" b="-2156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2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25189" y="747132"/>
                <a:ext cx="9311269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2. Пресметај ја плоштината на квадрат ако неговиот периметар изнесува 25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dm.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L=25dm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en-US" sz="2400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P=?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a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24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L=4a</a:t>
                </a:r>
              </a:p>
              <a:p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4a = 25</a:t>
                </a:r>
              </a:p>
              <a:p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a=25:4</a:t>
                </a:r>
              </a:p>
              <a:p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a=6,25dm</a:t>
                </a:r>
              </a:p>
              <a:p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P = 6,25</a:t>
                </a:r>
                <a:r>
                  <a:rPr lang="en-US" sz="24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6,25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P = 39,0625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 оваа задача можете да претворете во помала мерна единица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a=6,25dm</a:t>
                </a:r>
                <a:r>
                  <a:rPr lang="mk-MK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=625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mm</a:t>
                </a:r>
                <a:r>
                  <a:rPr lang="mk-MK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mk-MK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 плоштината на крајот би била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</a:t>
                </a:r>
                <a:r>
                  <a:rPr lang="mk-MK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390625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mk-MK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4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189" y="747132"/>
                <a:ext cx="9311269" cy="5262979"/>
              </a:xfrm>
              <a:prstGeom prst="rect">
                <a:avLst/>
              </a:prstGeom>
              <a:blipFill>
                <a:blip r:embed="rId2"/>
                <a:stretch>
                  <a:fillRect l="-982" t="-927" r="-1767" b="-1738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754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1893" y="602166"/>
            <a:ext cx="7281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ПЕРИМЕТРА И ПЛОШТИНА НА ПРАВОАГОЛНИК</a:t>
            </a:r>
            <a:endParaRPr lang="mk-MK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9073" y="2921620"/>
            <a:ext cx="2921620" cy="12154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4" name="TextBox 3"/>
          <p:cNvSpPr txBox="1"/>
          <p:nvPr/>
        </p:nvSpPr>
        <p:spPr>
          <a:xfrm>
            <a:off x="1761893" y="4137102"/>
            <a:ext cx="367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i="1" dirty="0"/>
              <a:t>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79903" y="3344695"/>
            <a:ext cx="34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  <a:endParaRPr lang="mk-MK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114801" y="1908629"/>
                <a:ext cx="7237142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Периметар на правоаголник 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должина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mk-MK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ширина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mk-MK" sz="24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пресметуваме по формулата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4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L=2a+2b</a:t>
                </a:r>
                <a:endParaRPr lang="mk-MK" sz="24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</a:p>
              <a:p>
                <a:pPr lvl="0"/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Плоштина на правоаголник со должина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ширина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mk-MK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пресметуваме 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</a:t>
                </a:r>
                <a:r>
                  <a:rPr lang="mk-MK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формулата</a:t>
                </a:r>
                <a:endParaRPr lang="en-US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/>
                <a:r>
                  <a:rPr lang="en-US" sz="24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mk-MK" sz="24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mk-MK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1" y="1908629"/>
                <a:ext cx="7237142" cy="3785652"/>
              </a:xfrm>
              <a:prstGeom prst="rect">
                <a:avLst/>
              </a:prstGeom>
              <a:blipFill>
                <a:blip r:embed="rId2"/>
                <a:stretch>
                  <a:fillRect l="-1264" t="-1288" r="-674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935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449658" y="501805"/>
                <a:ext cx="8887522" cy="6090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3. Пресметај периметар и плоштина на правоаголник со должина 5,4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ширина 3,2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mk-MK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a=5,4cm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b=3,2cm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L=?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en-US" sz="2400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P=?</a:t>
                </a:r>
              </a:p>
              <a:p>
                <a:pPr lvl="0"/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L=2a+2b</a:t>
                </a:r>
              </a:p>
              <a:p>
                <a:pPr lvl="0"/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L=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∙5,4+2∙3,2</m:t>
                    </m:r>
                  </m:oMath>
                </a14:m>
                <a:endParaRPr lang="en-US" sz="2400" b="0" i="1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L=10,8+6,4</a:t>
                </a:r>
              </a:p>
              <a:p>
                <a:pPr lvl="0"/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L=17,2cm</a:t>
                </a:r>
              </a:p>
              <a:p>
                <a:pPr lvl="0"/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P=</a:t>
                </a:r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mk-MK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P=5,4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3,2</m:t>
                    </m:r>
                  </m:oMath>
                </a14:m>
                <a:r>
                  <a:rPr lang="mk-MK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P=17,28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mk-MK" sz="24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mk-MK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658" y="501805"/>
                <a:ext cx="8887522" cy="6090835"/>
              </a:xfrm>
              <a:prstGeom prst="rect">
                <a:avLst/>
              </a:prstGeom>
              <a:blipFill>
                <a:blip r:embed="rId2"/>
                <a:stretch>
                  <a:fillRect l="-1097" t="-801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680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237786" y="691376"/>
                <a:ext cx="9244361" cy="5721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4: Пресметај ја плоштината на правоаголник со должина 6,3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dm</a:t>
                </a:r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периметар 21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dm.</a:t>
                </a:r>
              </a:p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a=6,3dm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L=21dm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P=?</a:t>
                </a:r>
              </a:p>
              <a:p>
                <a:pPr lvl="0"/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P=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mk-MK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L=2a+2b</a:t>
                </a:r>
              </a:p>
              <a:p>
                <a:pPr lvl="0"/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∙6,3+2∙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=21</m:t>
                    </m:r>
                  </m:oMath>
                </a14:m>
                <a:endParaRPr lang="en-US" sz="2400" b="0" i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12,6+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2∙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=21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2∙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=21-12,6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2∙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=8,4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b=8,4:2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b=4,2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P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6,3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4,2</m:t>
                    </m:r>
                  </m:oMath>
                </a14:m>
                <a:endParaRPr lang="en-US" sz="2400" b="0" i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pPr lvl="0"/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P=26,46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endParaRPr lang="mk-MK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786" y="691376"/>
                <a:ext cx="9244361" cy="5721503"/>
              </a:xfrm>
              <a:prstGeom prst="rect">
                <a:avLst/>
              </a:prstGeom>
              <a:blipFill>
                <a:blip r:embed="rId2"/>
                <a:stretch>
                  <a:fillRect l="-989" t="-852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12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3063" y="557562"/>
            <a:ext cx="4616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ПЕРИМЕТАР НА ТРИАГОЛНИК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1048216" y="1605776"/>
            <a:ext cx="2085278" cy="2274848"/>
          </a:xfrm>
          <a:custGeom>
            <a:avLst/>
            <a:gdLst>
              <a:gd name="connsiteX0" fmla="*/ 0 w 1661531"/>
              <a:gd name="connsiteY0" fmla="*/ 2274848 h 2274848"/>
              <a:gd name="connsiteX1" fmla="*/ 830766 w 1661531"/>
              <a:gd name="connsiteY1" fmla="*/ 0 h 2274848"/>
              <a:gd name="connsiteX2" fmla="*/ 1661531 w 1661531"/>
              <a:gd name="connsiteY2" fmla="*/ 2274848 h 2274848"/>
              <a:gd name="connsiteX3" fmla="*/ 0 w 1661531"/>
              <a:gd name="connsiteY3" fmla="*/ 2274848 h 2274848"/>
              <a:gd name="connsiteX0" fmla="*/ 0 w 2085278"/>
              <a:gd name="connsiteY0" fmla="*/ 2274848 h 2274848"/>
              <a:gd name="connsiteX1" fmla="*/ 830766 w 2085278"/>
              <a:gd name="connsiteY1" fmla="*/ 0 h 2274848"/>
              <a:gd name="connsiteX2" fmla="*/ 2085278 w 2085278"/>
              <a:gd name="connsiteY2" fmla="*/ 2274848 h 2274848"/>
              <a:gd name="connsiteX3" fmla="*/ 0 w 2085278"/>
              <a:gd name="connsiteY3" fmla="*/ 2274848 h 227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5278" h="2274848">
                <a:moveTo>
                  <a:pt x="0" y="2274848"/>
                </a:moveTo>
                <a:lnTo>
                  <a:pt x="830766" y="0"/>
                </a:lnTo>
                <a:lnTo>
                  <a:pt x="2085278" y="2274848"/>
                </a:lnTo>
                <a:lnTo>
                  <a:pt x="0" y="227484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817649" y="3880624"/>
            <a:ext cx="390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</a:t>
            </a:r>
            <a:endParaRPr lang="mk-MK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553629" y="2536232"/>
            <a:ext cx="36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mk-MK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170878" y="2558534"/>
            <a:ext cx="256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mk-MK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00723" y="4438185"/>
            <a:ext cx="3278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Разностран триаголник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L=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a+b+c</a:t>
            </a:r>
            <a:endParaRPr lang="mk-MK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4638907" y="1427356"/>
            <a:ext cx="1628078" cy="245326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i="1" dirty="0"/>
          </a:p>
        </p:txBody>
      </p:sp>
      <p:sp>
        <p:nvSpPr>
          <p:cNvPr id="9" name="Isosceles Triangle 8"/>
          <p:cNvSpPr/>
          <p:nvPr/>
        </p:nvSpPr>
        <p:spPr>
          <a:xfrm>
            <a:off x="7426712" y="1464714"/>
            <a:ext cx="2587083" cy="237855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0" name="TextBox 9"/>
          <p:cNvSpPr txBox="1"/>
          <p:nvPr/>
        </p:nvSpPr>
        <p:spPr>
          <a:xfrm>
            <a:off x="5229921" y="3880624"/>
            <a:ext cx="457199" cy="372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mk-MK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977054" y="2536232"/>
            <a:ext cx="28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mk-MK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38907" y="2558534"/>
            <a:ext cx="22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mk-MK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8513955" y="3880624"/>
            <a:ext cx="41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mk-MK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9433932" y="2469324"/>
            <a:ext cx="434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mk-MK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72039" y="2469324"/>
            <a:ext cx="34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mk-MK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47532" y="4438185"/>
            <a:ext cx="3166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Рамнокрак триаголник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L=a+2b</a:t>
            </a:r>
            <a:endParaRPr lang="mk-MK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26712" y="4438185"/>
            <a:ext cx="3423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Рамностран триаголник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L=3a</a:t>
            </a:r>
            <a:endParaRPr lang="mk-MK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4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538</Words>
  <Application>Microsoft Office PowerPoint</Application>
  <PresentationFormat>Widescreen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Cambria Math</vt:lpstr>
      <vt:lpstr>Times New Roman</vt:lpstr>
      <vt:lpstr>Trebuchet MS</vt:lpstr>
      <vt:lpstr>Wingdings 3</vt:lpstr>
      <vt:lpstr>Facet</vt:lpstr>
      <vt:lpstr>ПРЕРИМЕТАР И ПЛОШТИНА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ПРЕРИМЕТАР И ПЛОШТИНА</dc:title>
  <dc:creator>Ivana</dc:creator>
  <cp:lastModifiedBy>Ivana</cp:lastModifiedBy>
  <cp:revision>8</cp:revision>
  <dcterms:created xsi:type="dcterms:W3CDTF">2020-05-17T16:44:33Z</dcterms:created>
  <dcterms:modified xsi:type="dcterms:W3CDTF">2020-05-17T17:47:47Z</dcterms:modified>
</cp:coreProperties>
</file>