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71" r:id="rId4"/>
    <p:sldId id="273" r:id="rId5"/>
    <p:sldId id="270" r:id="rId6"/>
    <p:sldId id="274" r:id="rId7"/>
    <p:sldId id="275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2467" y="3067050"/>
            <a:ext cx="7535333" cy="723900"/>
          </a:xfrm>
        </p:spPr>
        <p:txBody>
          <a:bodyPr/>
          <a:lstStyle/>
          <a:p>
            <a:pPr algn="ctr"/>
            <a:r>
              <a:rPr lang="mk-MK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Плоштина на </a:t>
            </a:r>
            <a:r>
              <a:rPr lang="mk-MK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составни фигури </a:t>
            </a:r>
            <a:endParaRPr lang="mk-MK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6200000">
            <a:off x="12384619" y="3812468"/>
            <a:ext cx="122416" cy="126647"/>
          </a:xfrm>
        </p:spPr>
        <p:txBody>
          <a:bodyPr>
            <a:normAutofit fontScale="25000" lnSpcReduction="20000"/>
          </a:bodyPr>
          <a:lstStyle/>
          <a:p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788920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E35A9A-8AF4-41F6-97C6-94055B6EB7B0}"/>
              </a:ext>
            </a:extLst>
          </p:cNvPr>
          <p:cNvSpPr txBox="1"/>
          <p:nvPr/>
        </p:nvSpPr>
        <p:spPr>
          <a:xfrm>
            <a:off x="1028700" y="2400300"/>
            <a:ext cx="9004300" cy="853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325" marR="545465" algn="just">
              <a:lnSpc>
                <a:spcPct val="103000"/>
              </a:lnSpc>
              <a:spcBef>
                <a:spcPts val="20"/>
              </a:spcBef>
              <a:spcAft>
                <a:spcPts val="0"/>
              </a:spcAft>
            </a:pPr>
            <a:r>
              <a:rPr lang="mk-MK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 на часот</a:t>
            </a:r>
            <a:r>
              <a:rPr lang="mk-MK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Ученикот </a:t>
            </a:r>
            <a:r>
              <a:rPr lang="mk-MK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изведува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</a:t>
            </a:r>
            <a:r>
              <a:rPr lang="en-US" sz="2400" spc="-4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користи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формул</a:t>
            </a:r>
            <a:r>
              <a:rPr lang="mk-MK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ит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плоштината</a:t>
            </a:r>
            <a:r>
              <a:rPr lang="en-US" sz="2400" spc="-1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круг, триаголник, паралелограм, трапез</a:t>
            </a:r>
            <a:r>
              <a:rPr lang="mk-MK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53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086984" y="634701"/>
                <a:ext cx="7906870" cy="2911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mk-MK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Да се потсетеме:</a:t>
                </a:r>
              </a:p>
              <a:p>
                <a:pPr lvl="0"/>
                <a:r>
                  <a:rPr lang="mk-MK" sz="2800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Плоштина</a:t>
                </a:r>
                <a:r>
                  <a:rPr lang="mk-MK" sz="28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 круг пресметуваме со формулата</a:t>
                </a:r>
              </a:p>
              <a:p>
                <a:pPr lvl="0" algn="ctr"/>
                <a14:m>
                  <m:oMath xmlns:m="http://schemas.openxmlformats.org/officeDocument/2006/math">
                    <m:r>
                      <a:rPr lang="en-US" sz="36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US" sz="36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sSup>
                      <m:sSupPr>
                        <m:ctrlPr>
                          <a:rPr lang="en-US" sz="36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36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36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mk-MK" sz="3600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36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mk-MK" sz="28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каде</a:t>
                </a:r>
                <a14:m>
                  <m:oMath xmlns:m="http://schemas.openxmlformats.org/officeDocument/2006/math">
                    <m:r>
                      <a:rPr lang="mk-MK" sz="36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</m:t>
                    </m:r>
                    <m:r>
                      <m:rPr>
                        <m:sty m:val="p"/>
                      </m:rPr>
                      <a:rPr lang="en-US" sz="36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</m:t>
                    </m:r>
                    <m:r>
                      <a:rPr lang="en-US" sz="36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е </m:t>
                    </m:r>
                    <m:r>
                      <a:rPr lang="mk-MK" sz="36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радиусот на кругот </m:t>
                    </m:r>
                  </m:oMath>
                </a14:m>
                <a:endParaRPr lang="mk-MK" sz="3600" b="0" i="0" dirty="0" smtClean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0"/>
                <a14:m>
                  <m:oMath xmlns:m="http://schemas.openxmlformats.org/officeDocument/2006/math">
                    <m:r>
                      <a:rPr lang="mk-MK" sz="36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а</m:t>
                    </m:r>
                    <m:r>
                      <a:rPr lang="mk-MK" sz="36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        </m:t>
                    </m:r>
                    <m:r>
                      <a:rPr lang="en-US" sz="3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mk-MK" sz="3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≈</m:t>
                    </m:r>
                  </m:oMath>
                </a14:m>
                <a:r>
                  <a:rPr lang="mk-MK" sz="36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3,14</a:t>
                </a:r>
                <a:endParaRPr lang="en-US" sz="36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mk-MK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6984" y="634701"/>
                <a:ext cx="7906870" cy="2911118"/>
              </a:xfrm>
              <a:prstGeom prst="rect">
                <a:avLst/>
              </a:prstGeom>
              <a:blipFill>
                <a:blip r:embed="rId2"/>
                <a:stretch>
                  <a:fillRect l="-1542" t="-1674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lowchart: Connector 2"/>
          <p:cNvSpPr/>
          <p:nvPr/>
        </p:nvSpPr>
        <p:spPr>
          <a:xfrm>
            <a:off x="4012602" y="3545819"/>
            <a:ext cx="2312894" cy="2345167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cxnSp>
        <p:nvCxnSpPr>
          <p:cNvPr id="5" name="Straight Connector 4"/>
          <p:cNvCxnSpPr>
            <a:stCxn id="3" idx="2"/>
          </p:cNvCxnSpPr>
          <p:nvPr/>
        </p:nvCxnSpPr>
        <p:spPr>
          <a:xfrm flipV="1">
            <a:off x="4012602" y="4711849"/>
            <a:ext cx="1183342" cy="65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410635" y="4346089"/>
            <a:ext cx="355003" cy="36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3889750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417DDC75-C2D6-4EF8-9315-25CCB62A5B6A}"/>
              </a:ext>
            </a:extLst>
          </p:cNvPr>
          <p:cNvSpPr/>
          <p:nvPr/>
        </p:nvSpPr>
        <p:spPr>
          <a:xfrm>
            <a:off x="6745642" y="1641328"/>
            <a:ext cx="2400300" cy="31115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A0300FF-D882-4397-A93F-EAD8139567FA}"/>
              </a:ext>
            </a:extLst>
          </p:cNvPr>
          <p:cNvCxnSpPr/>
          <p:nvPr/>
        </p:nvCxnSpPr>
        <p:spPr>
          <a:xfrm>
            <a:off x="7940267" y="1705236"/>
            <a:ext cx="0" cy="311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12332FB-85C7-4BDE-9D2A-1810339A918C}"/>
                  </a:ext>
                </a:extLst>
              </p:cNvPr>
              <p:cNvSpPr txBox="1"/>
              <p:nvPr/>
            </p:nvSpPr>
            <p:spPr>
              <a:xfrm>
                <a:off x="7380646" y="665740"/>
                <a:ext cx="1765296" cy="9755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rPr>
                  <a:t>P </a:t>
                </a:r>
                <a:r>
                  <a:rPr kumimoji="0" lang="en-US" sz="40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4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4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𝑎</m:t>
                        </m:r>
                        <m:r>
                          <a:rPr kumimoji="0" lang="en-US" sz="4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∙</m:t>
                        </m:r>
                        <m:r>
                          <a:rPr kumimoji="0" lang="en-US" sz="4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h</m:t>
                        </m:r>
                      </m:num>
                      <m:den>
                        <m:r>
                          <a:rPr kumimoji="0" lang="en-US" sz="4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</m:oMath>
                </a14:m>
                <a:endParaRPr kumimoji="0" lang="en-US" sz="4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12332FB-85C7-4BDE-9D2A-1810339A91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0646" y="665740"/>
                <a:ext cx="1765296" cy="975588"/>
              </a:xfrm>
              <a:prstGeom prst="rect">
                <a:avLst/>
              </a:prstGeom>
              <a:blipFill>
                <a:blip r:embed="rId2"/>
                <a:stretch>
                  <a:fillRect l="-10727" b="-11875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EAAB73F-4167-4E1E-B08D-4A4F9B0B1FA7}"/>
              </a:ext>
            </a:extLst>
          </p:cNvPr>
          <p:cNvSpPr txBox="1"/>
          <p:nvPr/>
        </p:nvSpPr>
        <p:spPr>
          <a:xfrm>
            <a:off x="7667228" y="4698492"/>
            <a:ext cx="546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C999D8-459D-4305-9327-244692D6210D}"/>
              </a:ext>
            </a:extLst>
          </p:cNvPr>
          <p:cNvSpPr txBox="1"/>
          <p:nvPr/>
        </p:nvSpPr>
        <p:spPr>
          <a:xfrm>
            <a:off x="7918453" y="2908300"/>
            <a:ext cx="266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h</a:t>
            </a:r>
          </a:p>
        </p:txBody>
      </p:sp>
      <p:sp>
        <p:nvSpPr>
          <p:cNvPr id="8" name="Flowchart: Data 7">
            <a:extLst>
              <a:ext uri="{FF2B5EF4-FFF2-40B4-BE49-F238E27FC236}">
                <a16:creationId xmlns:a16="http://schemas.microsoft.com/office/drawing/2014/main" id="{AA60DE03-61D0-4538-A043-8A93C3878A04}"/>
              </a:ext>
            </a:extLst>
          </p:cNvPr>
          <p:cNvSpPr/>
          <p:nvPr/>
        </p:nvSpPr>
        <p:spPr>
          <a:xfrm>
            <a:off x="1028700" y="1905000"/>
            <a:ext cx="5257800" cy="2552700"/>
          </a:xfrm>
          <a:prstGeom prst="flowChartInputOutp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9986E2E-CF59-4E0F-A647-A0F5ED960762}"/>
              </a:ext>
            </a:extLst>
          </p:cNvPr>
          <p:cNvCxnSpPr/>
          <p:nvPr/>
        </p:nvCxnSpPr>
        <p:spPr>
          <a:xfrm>
            <a:off x="2082800" y="1905000"/>
            <a:ext cx="88900" cy="2552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7499313-344F-4409-AFEA-86B58DB85892}"/>
              </a:ext>
            </a:extLst>
          </p:cNvPr>
          <p:cNvSpPr txBox="1"/>
          <p:nvPr/>
        </p:nvSpPr>
        <p:spPr>
          <a:xfrm>
            <a:off x="2105024" y="3022600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52A44AC-ADEC-4F25-978D-A5B826D1A6A9}"/>
              </a:ext>
            </a:extLst>
          </p:cNvPr>
          <p:cNvSpPr txBox="1"/>
          <p:nvPr/>
        </p:nvSpPr>
        <p:spPr>
          <a:xfrm>
            <a:off x="2925762" y="4378980"/>
            <a:ext cx="650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6842A9D-813F-496F-A593-D627030AAA45}"/>
                  </a:ext>
                </a:extLst>
              </p:cNvPr>
              <p:cNvSpPr txBox="1"/>
              <p:nvPr/>
            </p:nvSpPr>
            <p:spPr>
              <a:xfrm>
                <a:off x="2447924" y="1152866"/>
                <a:ext cx="20701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r>
                        <a:rPr kumimoji="0" lang="en-US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US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∙</m:t>
                      </m:r>
                      <m:r>
                        <a:rPr kumimoji="0" lang="en-US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h</m:t>
                      </m:r>
                    </m:oMath>
                  </m:oMathPara>
                </a14:m>
                <a:endParaRPr kumimoji="0" 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6842A9D-813F-496F-A593-D627030AAA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924" y="1152866"/>
                <a:ext cx="2070100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495313" y="363234"/>
            <a:ext cx="3808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Плоштина на паралелограм</a:t>
            </a:r>
            <a:endParaRPr lang="mk-M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50050" y="298103"/>
            <a:ext cx="3836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Плоштина на триаголник</a:t>
            </a:r>
            <a:endParaRPr lang="mk-M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345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>
            <a:extLst>
              <a:ext uri="{FF2B5EF4-FFF2-40B4-BE49-F238E27FC236}">
                <a16:creationId xmlns:a16="http://schemas.microsoft.com/office/drawing/2014/main" id="{473D04F2-D98A-4DE8-8F76-71C8F098F393}"/>
              </a:ext>
            </a:extLst>
          </p:cNvPr>
          <p:cNvSpPr/>
          <p:nvPr/>
        </p:nvSpPr>
        <p:spPr>
          <a:xfrm>
            <a:off x="1866900" y="2387600"/>
            <a:ext cx="3517900" cy="1981200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3E1B5C-A3B0-4F5D-9776-4250193763DD}"/>
              </a:ext>
            </a:extLst>
          </p:cNvPr>
          <p:cNvSpPr txBox="1"/>
          <p:nvPr/>
        </p:nvSpPr>
        <p:spPr>
          <a:xfrm>
            <a:off x="3505200" y="4368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3F73D1-540B-47F3-9CEE-330C0067515E}"/>
              </a:ext>
            </a:extLst>
          </p:cNvPr>
          <p:cNvSpPr txBox="1"/>
          <p:nvPr/>
        </p:nvSpPr>
        <p:spPr>
          <a:xfrm>
            <a:off x="3390900" y="1943100"/>
            <a:ext cx="40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706A091-074F-444E-B70C-0313C2F699D7}"/>
              </a:ext>
            </a:extLst>
          </p:cNvPr>
          <p:cNvCxnSpPr/>
          <p:nvPr/>
        </p:nvCxnSpPr>
        <p:spPr>
          <a:xfrm>
            <a:off x="2362200" y="2387600"/>
            <a:ext cx="0" cy="1981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764B2CA-5101-4E94-A0DA-2B9092715C0B}"/>
              </a:ext>
            </a:extLst>
          </p:cNvPr>
          <p:cNvSpPr txBox="1"/>
          <p:nvPr/>
        </p:nvSpPr>
        <p:spPr>
          <a:xfrm>
            <a:off x="2540000" y="3124200"/>
            <a:ext cx="406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AF8D5FA-EA38-4426-84AE-6DF97C117428}"/>
                  </a:ext>
                </a:extLst>
              </p:cNvPr>
              <p:cNvSpPr txBox="1"/>
              <p:nvPr/>
            </p:nvSpPr>
            <p:spPr>
              <a:xfrm>
                <a:off x="5208943" y="2794686"/>
                <a:ext cx="3657600" cy="7911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sz="24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2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4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en-US" sz="2400" b="1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AF8D5FA-EA38-4426-84AE-6DF97C1174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8943" y="2794686"/>
                <a:ext cx="3657600" cy="79117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9378F078-0097-419A-8F25-7DBBE026450C}"/>
              </a:ext>
            </a:extLst>
          </p:cNvPr>
          <p:cNvSpPr txBox="1"/>
          <p:nvPr/>
        </p:nvSpPr>
        <p:spPr>
          <a:xfrm>
            <a:off x="990600" y="723900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Плоштина на трапез со основи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mk-MK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висина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mk-MK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пресметува со формулата: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851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3642" y="656216"/>
            <a:ext cx="91655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Составна фигура </a:t>
            </a:r>
            <a:r>
              <a:rPr 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фигура која е добиена со лепење на две или повеќе фигури.</a:t>
            </a:r>
          </a:p>
          <a:p>
            <a:r>
              <a:rPr 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Плоштината на составната фигура е збир од плоштините на фигурите од кои е составена.</a:t>
            </a:r>
          </a:p>
          <a:p>
            <a:endParaRPr lang="mk-M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mk-MK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1. </a:t>
            </a:r>
            <a:r>
              <a:rPr lang="mk-M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Пресметај ја плоштината на дадената фигура</a:t>
            </a:r>
          </a:p>
        </p:txBody>
      </p:sp>
      <p:sp>
        <p:nvSpPr>
          <p:cNvPr id="3" name="Rectangle 2"/>
          <p:cNvSpPr/>
          <p:nvPr/>
        </p:nvSpPr>
        <p:spPr>
          <a:xfrm>
            <a:off x="1086522" y="4270786"/>
            <a:ext cx="2549563" cy="14092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4" name="Isosceles Triangle 3"/>
          <p:cNvSpPr/>
          <p:nvPr/>
        </p:nvSpPr>
        <p:spPr>
          <a:xfrm>
            <a:off x="1086522" y="3313355"/>
            <a:ext cx="2549563" cy="957431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5" name="TextBox 4"/>
          <p:cNvSpPr txBox="1"/>
          <p:nvPr/>
        </p:nvSpPr>
        <p:spPr>
          <a:xfrm>
            <a:off x="1979407" y="5862918"/>
            <a:ext cx="860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18cm</a:t>
            </a:r>
            <a:endParaRPr lang="mk-MK" dirty="0"/>
          </a:p>
        </p:txBody>
      </p:sp>
      <p:sp>
        <p:nvSpPr>
          <p:cNvPr id="6" name="TextBox 5"/>
          <p:cNvSpPr txBox="1"/>
          <p:nvPr/>
        </p:nvSpPr>
        <p:spPr>
          <a:xfrm>
            <a:off x="419547" y="4790746"/>
            <a:ext cx="860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10cm</a:t>
            </a:r>
            <a:endParaRPr lang="mk-MK" dirty="0"/>
          </a:p>
        </p:txBody>
      </p:sp>
      <p:cxnSp>
        <p:nvCxnSpPr>
          <p:cNvPr id="8" name="Straight Connector 7"/>
          <p:cNvCxnSpPr>
            <a:stCxn id="4" idx="0"/>
            <a:endCxn id="3" idx="0"/>
          </p:cNvCxnSpPr>
          <p:nvPr/>
        </p:nvCxnSpPr>
        <p:spPr>
          <a:xfrm>
            <a:off x="2361304" y="3313355"/>
            <a:ext cx="0" cy="9574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342477" y="3792070"/>
            <a:ext cx="656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8cm</a:t>
            </a:r>
            <a:endParaRPr lang="mk-MK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980331" y="3712784"/>
                <a:ext cx="6196403" cy="2374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 smtClean="0"/>
                  <a:t>P</a:t>
                </a:r>
                <a:r>
                  <a:rPr lang="en-US" sz="2000" dirty="0" smtClean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mk-MK" sz="2000" dirty="0" smtClean="0">
                  <a:solidFill>
                    <a:prstClr val="black"/>
                  </a:solidFill>
                </a:endParaRPr>
              </a:p>
              <a:p>
                <a:endParaRPr lang="en-US" sz="2000" dirty="0" smtClean="0">
                  <a:solidFill>
                    <a:prstClr val="black"/>
                  </a:solidFill>
                </a:endParaRPr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 smtClean="0"/>
                  <a:t>= 18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10=180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mk-MK" sz="20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 </m:t>
                      </m:r>
                      <m:r>
                        <a:rPr lang="mk-MK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плоштина на правоаголник со страни 18 и 10)</m:t>
                      </m:r>
                    </m:oMath>
                  </m:oMathPara>
                </a14:m>
                <a:endParaRPr lang="mk-MK" sz="2000" b="0" dirty="0" smtClean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/>
                <a:endParaRPr lang="en-US" sz="2000" b="0" dirty="0" smtClean="0">
                  <a:ea typeface="Cambria Math" panose="02040503050406030204" pitchFamily="18" charset="0"/>
                </a:endParaRPr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2 </m:t>
                        </m:r>
                      </m:sub>
                    </m:sSub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18</m:t>
                        </m:r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∙8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 smtClean="0"/>
                  <a:t> = 72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mk-MK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:r>
                  <a:rPr lang="mk-MK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 плоштина на триаголник со страна 18 и висина 8)</a:t>
                </a:r>
                <a:endParaRPr lang="mk-MK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0331" y="3712784"/>
                <a:ext cx="6196403" cy="2374240"/>
              </a:xfrm>
              <a:prstGeom prst="rect">
                <a:avLst/>
              </a:prstGeom>
              <a:blipFill>
                <a:blip r:embed="rId2"/>
                <a:stretch>
                  <a:fillRect l="-1083" t="-1538" b="-3590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2714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Connector 3"/>
          <p:cNvSpPr/>
          <p:nvPr/>
        </p:nvSpPr>
        <p:spPr>
          <a:xfrm>
            <a:off x="978946" y="2173045"/>
            <a:ext cx="1968649" cy="187183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2" name="TextBox 1"/>
          <p:cNvSpPr txBox="1"/>
          <p:nvPr/>
        </p:nvSpPr>
        <p:spPr>
          <a:xfrm>
            <a:off x="398034" y="656216"/>
            <a:ext cx="84985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2. </a:t>
            </a:r>
            <a:r>
              <a:rPr lang="mk-M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Пресметај ја плоштината на дадената фигура</a:t>
            </a:r>
            <a:endParaRPr lang="mk-MK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rapezoid 2"/>
          <p:cNvSpPr/>
          <p:nvPr/>
        </p:nvSpPr>
        <p:spPr>
          <a:xfrm>
            <a:off x="634701" y="3108960"/>
            <a:ext cx="2646381" cy="1366221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5" name="TextBox 4"/>
          <p:cNvSpPr txBox="1"/>
          <p:nvPr/>
        </p:nvSpPr>
        <p:spPr>
          <a:xfrm>
            <a:off x="1586752" y="4475181"/>
            <a:ext cx="742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/>
              <a:t>45</a:t>
            </a:r>
            <a:r>
              <a:rPr lang="en-US" dirty="0" smtClean="0"/>
              <a:t>cm</a:t>
            </a:r>
            <a:endParaRPr lang="mk-MK" dirty="0"/>
          </a:p>
        </p:txBody>
      </p:sp>
      <p:sp>
        <p:nvSpPr>
          <p:cNvPr id="6" name="TextBox 5"/>
          <p:cNvSpPr txBox="1"/>
          <p:nvPr/>
        </p:nvSpPr>
        <p:spPr>
          <a:xfrm>
            <a:off x="1522206" y="3108960"/>
            <a:ext cx="80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36cm</a:t>
            </a:r>
            <a:endParaRPr lang="mk-MK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78946" y="3108960"/>
            <a:ext cx="0" cy="13662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46674" y="3607404"/>
            <a:ext cx="753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20cm</a:t>
            </a:r>
            <a:endParaRPr lang="mk-MK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899646" y="1417535"/>
                <a:ext cx="5475642" cy="37521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24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4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𝒉</m:t>
                    </m:r>
                  </m:oMath>
                </a14:m>
                <a:endParaRPr lang="en-US" sz="2400" b="1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𝟒𝟓</m:t>
                        </m:r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𝟑𝟔</m:t>
                        </m:r>
                      </m:num>
                      <m:den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24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𝟐𝟎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𝟖𝟏</m:t>
                        </m:r>
                      </m:num>
                      <m:den>
                        <m: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2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𝟐𝟎</m:t>
                    </m:r>
                    <m:r>
                      <a:rPr lang="en-US" sz="24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𝟖𝟏𝟎</m:t>
                    </m:r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endParaRPr lang="en-US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mk-MK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:2</a:t>
                </a:r>
              </a:p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18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mk-MK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= 324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3,14:2=508,68</m:t>
                    </m:r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0"/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810+508,68 = 1318,68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mk-MK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9646" y="1417535"/>
                <a:ext cx="5475642" cy="3752181"/>
              </a:xfrm>
              <a:prstGeom prst="rect">
                <a:avLst/>
              </a:prstGeom>
              <a:blipFill>
                <a:blip r:embed="rId2"/>
                <a:stretch>
                  <a:fillRect l="-1782" t="-1301" b="-2927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1775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7531" y="2808941"/>
            <a:ext cx="8136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Домашна работа: Од Учебник на страна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287</a:t>
            </a:r>
            <a:r>
              <a:rPr 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mk-M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62456" y="5637007"/>
            <a:ext cx="5449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Наставник: Марина Серафимова</a:t>
            </a:r>
          </a:p>
        </p:txBody>
      </p:sp>
    </p:spTree>
    <p:extLst>
      <p:ext uri="{BB962C8B-B14F-4D97-AF65-F5344CB8AC3E}">
        <p14:creationId xmlns:p14="http://schemas.microsoft.com/office/powerpoint/2010/main" val="75990677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228</TotalTime>
  <Words>154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Cambria Math</vt:lpstr>
      <vt:lpstr>Times New Roman</vt:lpstr>
      <vt:lpstr>Trebuchet MS</vt:lpstr>
      <vt:lpstr>Wingdings 3</vt:lpstr>
      <vt:lpstr>Facet</vt:lpstr>
      <vt:lpstr>Плоштина на составни фигури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РАВЕНКА НА ПРАВА ОД НЕЈЗИНИОТ ГРАФИК</dc:title>
  <dc:creator>Ivana</dc:creator>
  <cp:lastModifiedBy>Ivana</cp:lastModifiedBy>
  <cp:revision>29</cp:revision>
  <dcterms:created xsi:type="dcterms:W3CDTF">2020-03-18T18:24:12Z</dcterms:created>
  <dcterms:modified xsi:type="dcterms:W3CDTF">2020-05-03T14:22:44Z</dcterms:modified>
</cp:coreProperties>
</file>