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0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4758-08BB-411B-89CB-27DCB5E3AE63}" type="datetimeFigureOut">
              <a:rPr lang="mk-MK" smtClean="0"/>
              <a:t>18.5.2020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FB728-E3B1-4515-8FA8-CFD67139CA6C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452004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4758-08BB-411B-89CB-27DCB5E3AE63}" type="datetimeFigureOut">
              <a:rPr lang="mk-MK" smtClean="0"/>
              <a:t>18.5.2020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FB728-E3B1-4515-8FA8-CFD67139CA6C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414063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4758-08BB-411B-89CB-27DCB5E3AE63}" type="datetimeFigureOut">
              <a:rPr lang="mk-MK" smtClean="0"/>
              <a:t>18.5.2020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FB728-E3B1-4515-8FA8-CFD67139CA6C}" type="slidenum">
              <a:rPr lang="mk-MK" smtClean="0"/>
              <a:t>‹#›</a:t>
            </a:fld>
            <a:endParaRPr lang="mk-M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33982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4758-08BB-411B-89CB-27DCB5E3AE63}" type="datetimeFigureOut">
              <a:rPr lang="mk-MK" smtClean="0"/>
              <a:t>18.5.2020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FB728-E3B1-4515-8FA8-CFD67139CA6C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271561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4758-08BB-411B-89CB-27DCB5E3AE63}" type="datetimeFigureOut">
              <a:rPr lang="mk-MK" smtClean="0"/>
              <a:t>18.5.2020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FB728-E3B1-4515-8FA8-CFD67139CA6C}" type="slidenum">
              <a:rPr lang="mk-MK" smtClean="0"/>
              <a:t>‹#›</a:t>
            </a:fld>
            <a:endParaRPr lang="mk-M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751029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4758-08BB-411B-89CB-27DCB5E3AE63}" type="datetimeFigureOut">
              <a:rPr lang="mk-MK" smtClean="0"/>
              <a:t>18.5.2020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FB728-E3B1-4515-8FA8-CFD67139CA6C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5593184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4758-08BB-411B-89CB-27DCB5E3AE63}" type="datetimeFigureOut">
              <a:rPr lang="mk-MK" smtClean="0"/>
              <a:t>18.5.2020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FB728-E3B1-4515-8FA8-CFD67139CA6C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5541274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4758-08BB-411B-89CB-27DCB5E3AE63}" type="datetimeFigureOut">
              <a:rPr lang="mk-MK" smtClean="0"/>
              <a:t>18.5.2020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FB728-E3B1-4515-8FA8-CFD67139CA6C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17306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4758-08BB-411B-89CB-27DCB5E3AE63}" type="datetimeFigureOut">
              <a:rPr lang="mk-MK" smtClean="0"/>
              <a:t>18.5.2020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FB728-E3B1-4515-8FA8-CFD67139CA6C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010652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4758-08BB-411B-89CB-27DCB5E3AE63}" type="datetimeFigureOut">
              <a:rPr lang="mk-MK" smtClean="0"/>
              <a:t>18.5.2020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FB728-E3B1-4515-8FA8-CFD67139CA6C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736093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4758-08BB-411B-89CB-27DCB5E3AE63}" type="datetimeFigureOut">
              <a:rPr lang="mk-MK" smtClean="0"/>
              <a:t>18.5.2020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FB728-E3B1-4515-8FA8-CFD67139CA6C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957243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4758-08BB-411B-89CB-27DCB5E3AE63}" type="datetimeFigureOut">
              <a:rPr lang="mk-MK" smtClean="0"/>
              <a:t>18.5.2020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FB728-E3B1-4515-8FA8-CFD67139CA6C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120959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4758-08BB-411B-89CB-27DCB5E3AE63}" type="datetimeFigureOut">
              <a:rPr lang="mk-MK" smtClean="0"/>
              <a:t>18.5.2020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FB728-E3B1-4515-8FA8-CFD67139CA6C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182937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4758-08BB-411B-89CB-27DCB5E3AE63}" type="datetimeFigureOut">
              <a:rPr lang="mk-MK" smtClean="0"/>
              <a:t>18.5.2020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FB728-E3B1-4515-8FA8-CFD67139CA6C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814456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4758-08BB-411B-89CB-27DCB5E3AE63}" type="datetimeFigureOut">
              <a:rPr lang="mk-MK" smtClean="0"/>
              <a:t>18.5.2020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FB728-E3B1-4515-8FA8-CFD67139CA6C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614202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FB728-E3B1-4515-8FA8-CFD67139CA6C}" type="slidenum">
              <a:rPr lang="mk-MK" smtClean="0"/>
              <a:t>‹#›</a:t>
            </a:fld>
            <a:endParaRPr lang="mk-M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4758-08BB-411B-89CB-27DCB5E3AE63}" type="datetimeFigureOut">
              <a:rPr lang="mk-MK" smtClean="0"/>
              <a:t>18.5.2020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913771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64758-08BB-411B-89CB-27DCB5E3AE63}" type="datetimeFigureOut">
              <a:rPr lang="mk-MK" smtClean="0"/>
              <a:t>18.5.2020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5BFB728-E3B1-4515-8FA8-CFD67139CA6C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754041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9797" y="2471441"/>
            <a:ext cx="8863567" cy="1646302"/>
          </a:xfrm>
        </p:spPr>
        <p:txBody>
          <a:bodyPr/>
          <a:lstStyle/>
          <a:p>
            <a:pPr algn="ctr"/>
            <a:r>
              <a:rPr lang="mk-MK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ПРЕСМЕТУВАЊЕ ПЕРИМЕТАР И ПЛОШТИНА НА ФОРМИ КОИ МОЖАТ ДА СЕ ПОДЕЛАТ НА ПРАВОАГОЛНИЦИ</a:t>
            </a:r>
            <a:endParaRPr lang="mk-MK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045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6791" y="2765503"/>
            <a:ext cx="69918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на часот</a:t>
            </a:r>
            <a:r>
              <a:rPr lang="mk-M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Ученикот</a:t>
            </a:r>
          </a:p>
          <a:p>
            <a:r>
              <a:rPr lang="mk-M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Пресметува периметар и плоштина на форми кои може да се поделат на правоаголници</a:t>
            </a:r>
          </a:p>
          <a:p>
            <a:endParaRPr lang="mk-MK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885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3249" y="568712"/>
            <a:ext cx="686915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 пресметаме периметар на фигурата на цртежот.</a:t>
            </a:r>
          </a:p>
          <a:p>
            <a:endParaRPr lang="mk-MK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k-MK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k-MK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k-MK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k-MK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478" y="1037074"/>
            <a:ext cx="3100523" cy="291724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692770" y="1895529"/>
            <a:ext cx="65063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да го пресметаме периметарот на дадената фигура, најпрвин треба да ги одредеме димензиите на страните кои не се дадени.</a:t>
            </a:r>
            <a:endParaRPr lang="mk-MK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6698" y="4422675"/>
            <a:ext cx="2736072" cy="213638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158762" y="3532284"/>
            <a:ext cx="557432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Страната чија должина не е дадена и е во црвена боја ќе ја добиеме кога од 4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mk-M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ќе одземеме 2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cm.</a:t>
            </a:r>
            <a:r>
              <a:rPr lang="mk-M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Значи таа е </a:t>
            </a:r>
            <a:r>
              <a:rPr lang="mk-MK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mk-MK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mk-M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mk-MK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Страната чија должина не е дадена и е во </a:t>
            </a:r>
            <a:r>
              <a:rPr lang="mk-MK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сина </a:t>
            </a:r>
            <a:r>
              <a:rPr lang="mk-MK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боја ќе ја добиеме кога од </a:t>
            </a:r>
            <a:r>
              <a:rPr lang="mk-MK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mk-MK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k-MK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ќе одземеме 2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mk-MK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Нејзината должина е 1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mk-M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mk-MK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k-MK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Периметарот на фигурата е збир од должините на сите страни:</a:t>
            </a:r>
          </a:p>
          <a:p>
            <a:pPr lvl="0"/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L=2cm+4cm+3cm+2cm+1cm+2cm=14cm</a:t>
            </a: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491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634" y="1059542"/>
            <a:ext cx="3103133" cy="292023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80292" y="597877"/>
            <a:ext cx="8616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 ја пресметаме плоштината на дадената фигура.</a:t>
            </a:r>
            <a:endParaRPr lang="mk-MK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903784" y="1984882"/>
                <a:ext cx="6559061" cy="48936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mk-MK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 да ја пресметаме плоштината на оваа фигура, прво ќе ја поделеме на два правоаголника. </a:t>
                </a:r>
              </a:p>
              <a:p>
                <a:r>
                  <a:rPr lang="mk-MK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Плоштината на целата фигура е збир од плоштините на двата правоаголника.</a:t>
                </a:r>
              </a:p>
              <a:p>
                <a:endParaRPr lang="mk-MK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mk-MK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Пресметуваме плоштина на правоаголник со должина 3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cm</a:t>
                </a:r>
                <a:r>
                  <a:rPr lang="mk-MK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 ширина 2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cm</a:t>
                </a:r>
                <a:r>
                  <a:rPr lang="mk-MK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 algn="ctr"/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sz="9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=3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mk-MK" sz="24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=6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mk-MK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mk-MK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Пресметуваме плоштина и на втората составна фигура квадрат чија должина на страна е 2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cm</a:t>
                </a:r>
              </a:p>
              <a:p>
                <a:pPr algn="ctr"/>
                <a:r>
                  <a:rPr lang="en-US" sz="24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sz="9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=2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∙2</m:t>
                    </m:r>
                  </m:oMath>
                </a14:m>
                <a:r>
                  <a:rPr lang="mk-MK" sz="2400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P=</a:t>
                </a:r>
                <a:r>
                  <a:rPr lang="en-US" sz="24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P1+P2</a:t>
                </a:r>
              </a:p>
              <a:p>
                <a:pPr algn="ctr"/>
                <a:r>
                  <a:rPr lang="en-US" sz="24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P=6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=10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mk-MK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3784" y="1984882"/>
                <a:ext cx="6559061" cy="4893647"/>
              </a:xfrm>
              <a:prstGeom prst="rect">
                <a:avLst/>
              </a:prstGeom>
              <a:blipFill>
                <a:blip r:embed="rId3"/>
                <a:stretch>
                  <a:fillRect l="-1394" t="-998" r="-1115" b="-1995"/>
                </a:stretch>
              </a:blipFill>
            </p:spPr>
            <p:txBody>
              <a:bodyPr/>
              <a:lstStyle/>
              <a:p>
                <a:r>
                  <a:rPr lang="mk-MK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3538" y="3927806"/>
            <a:ext cx="3109229" cy="2920237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1793631" y="5380892"/>
            <a:ext cx="879231" cy="7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9978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0969" y="931985"/>
            <a:ext cx="90033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Пресметај периметар и плоштина на дадената составна фигура.</a:t>
            </a:r>
            <a:endParaRPr lang="mk-MK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ross 2"/>
          <p:cNvSpPr/>
          <p:nvPr/>
        </p:nvSpPr>
        <p:spPr>
          <a:xfrm>
            <a:off x="720970" y="1758463"/>
            <a:ext cx="3094892" cy="3253154"/>
          </a:xfrm>
          <a:custGeom>
            <a:avLst/>
            <a:gdLst>
              <a:gd name="connsiteX0" fmla="*/ 0 w 2426677"/>
              <a:gd name="connsiteY0" fmla="*/ 606669 h 2760784"/>
              <a:gd name="connsiteX1" fmla="*/ 606669 w 2426677"/>
              <a:gd name="connsiteY1" fmla="*/ 606669 h 2760784"/>
              <a:gd name="connsiteX2" fmla="*/ 606669 w 2426677"/>
              <a:gd name="connsiteY2" fmla="*/ 0 h 2760784"/>
              <a:gd name="connsiteX3" fmla="*/ 1820008 w 2426677"/>
              <a:gd name="connsiteY3" fmla="*/ 0 h 2760784"/>
              <a:gd name="connsiteX4" fmla="*/ 1820008 w 2426677"/>
              <a:gd name="connsiteY4" fmla="*/ 606669 h 2760784"/>
              <a:gd name="connsiteX5" fmla="*/ 2426677 w 2426677"/>
              <a:gd name="connsiteY5" fmla="*/ 606669 h 2760784"/>
              <a:gd name="connsiteX6" fmla="*/ 2426677 w 2426677"/>
              <a:gd name="connsiteY6" fmla="*/ 2154115 h 2760784"/>
              <a:gd name="connsiteX7" fmla="*/ 1820008 w 2426677"/>
              <a:gd name="connsiteY7" fmla="*/ 2154115 h 2760784"/>
              <a:gd name="connsiteX8" fmla="*/ 1820008 w 2426677"/>
              <a:gd name="connsiteY8" fmla="*/ 2760784 h 2760784"/>
              <a:gd name="connsiteX9" fmla="*/ 606669 w 2426677"/>
              <a:gd name="connsiteY9" fmla="*/ 2760784 h 2760784"/>
              <a:gd name="connsiteX10" fmla="*/ 606669 w 2426677"/>
              <a:gd name="connsiteY10" fmla="*/ 2154115 h 2760784"/>
              <a:gd name="connsiteX11" fmla="*/ 0 w 2426677"/>
              <a:gd name="connsiteY11" fmla="*/ 2154115 h 2760784"/>
              <a:gd name="connsiteX12" fmla="*/ 0 w 2426677"/>
              <a:gd name="connsiteY12" fmla="*/ 606669 h 2760784"/>
              <a:gd name="connsiteX0" fmla="*/ 0 w 3094892"/>
              <a:gd name="connsiteY0" fmla="*/ 606669 h 2760784"/>
              <a:gd name="connsiteX1" fmla="*/ 606669 w 3094892"/>
              <a:gd name="connsiteY1" fmla="*/ 606669 h 2760784"/>
              <a:gd name="connsiteX2" fmla="*/ 606669 w 3094892"/>
              <a:gd name="connsiteY2" fmla="*/ 0 h 2760784"/>
              <a:gd name="connsiteX3" fmla="*/ 1820008 w 3094892"/>
              <a:gd name="connsiteY3" fmla="*/ 0 h 2760784"/>
              <a:gd name="connsiteX4" fmla="*/ 1820008 w 3094892"/>
              <a:gd name="connsiteY4" fmla="*/ 606669 h 2760784"/>
              <a:gd name="connsiteX5" fmla="*/ 3094892 w 3094892"/>
              <a:gd name="connsiteY5" fmla="*/ 606669 h 2760784"/>
              <a:gd name="connsiteX6" fmla="*/ 2426677 w 3094892"/>
              <a:gd name="connsiteY6" fmla="*/ 2154115 h 2760784"/>
              <a:gd name="connsiteX7" fmla="*/ 1820008 w 3094892"/>
              <a:gd name="connsiteY7" fmla="*/ 2154115 h 2760784"/>
              <a:gd name="connsiteX8" fmla="*/ 1820008 w 3094892"/>
              <a:gd name="connsiteY8" fmla="*/ 2760784 h 2760784"/>
              <a:gd name="connsiteX9" fmla="*/ 606669 w 3094892"/>
              <a:gd name="connsiteY9" fmla="*/ 2760784 h 2760784"/>
              <a:gd name="connsiteX10" fmla="*/ 606669 w 3094892"/>
              <a:gd name="connsiteY10" fmla="*/ 2154115 h 2760784"/>
              <a:gd name="connsiteX11" fmla="*/ 0 w 3094892"/>
              <a:gd name="connsiteY11" fmla="*/ 2154115 h 2760784"/>
              <a:gd name="connsiteX12" fmla="*/ 0 w 3094892"/>
              <a:gd name="connsiteY12" fmla="*/ 606669 h 2760784"/>
              <a:gd name="connsiteX0" fmla="*/ 0 w 3094892"/>
              <a:gd name="connsiteY0" fmla="*/ 606669 h 2760784"/>
              <a:gd name="connsiteX1" fmla="*/ 606669 w 3094892"/>
              <a:gd name="connsiteY1" fmla="*/ 606669 h 2760784"/>
              <a:gd name="connsiteX2" fmla="*/ 606669 w 3094892"/>
              <a:gd name="connsiteY2" fmla="*/ 0 h 2760784"/>
              <a:gd name="connsiteX3" fmla="*/ 1820008 w 3094892"/>
              <a:gd name="connsiteY3" fmla="*/ 0 h 2760784"/>
              <a:gd name="connsiteX4" fmla="*/ 1820008 w 3094892"/>
              <a:gd name="connsiteY4" fmla="*/ 606669 h 2760784"/>
              <a:gd name="connsiteX5" fmla="*/ 3094892 w 3094892"/>
              <a:gd name="connsiteY5" fmla="*/ 606669 h 2760784"/>
              <a:gd name="connsiteX6" fmla="*/ 3077308 w 3094892"/>
              <a:gd name="connsiteY6" fmla="*/ 2171700 h 2760784"/>
              <a:gd name="connsiteX7" fmla="*/ 1820008 w 3094892"/>
              <a:gd name="connsiteY7" fmla="*/ 2154115 h 2760784"/>
              <a:gd name="connsiteX8" fmla="*/ 1820008 w 3094892"/>
              <a:gd name="connsiteY8" fmla="*/ 2760784 h 2760784"/>
              <a:gd name="connsiteX9" fmla="*/ 606669 w 3094892"/>
              <a:gd name="connsiteY9" fmla="*/ 2760784 h 2760784"/>
              <a:gd name="connsiteX10" fmla="*/ 606669 w 3094892"/>
              <a:gd name="connsiteY10" fmla="*/ 2154115 h 2760784"/>
              <a:gd name="connsiteX11" fmla="*/ 0 w 3094892"/>
              <a:gd name="connsiteY11" fmla="*/ 2154115 h 2760784"/>
              <a:gd name="connsiteX12" fmla="*/ 0 w 3094892"/>
              <a:gd name="connsiteY12" fmla="*/ 606669 h 2760784"/>
              <a:gd name="connsiteX0" fmla="*/ 0 w 3094892"/>
              <a:gd name="connsiteY0" fmla="*/ 606669 h 3253153"/>
              <a:gd name="connsiteX1" fmla="*/ 606669 w 3094892"/>
              <a:gd name="connsiteY1" fmla="*/ 606669 h 3253153"/>
              <a:gd name="connsiteX2" fmla="*/ 606669 w 3094892"/>
              <a:gd name="connsiteY2" fmla="*/ 0 h 3253153"/>
              <a:gd name="connsiteX3" fmla="*/ 1820008 w 3094892"/>
              <a:gd name="connsiteY3" fmla="*/ 0 h 3253153"/>
              <a:gd name="connsiteX4" fmla="*/ 1820008 w 3094892"/>
              <a:gd name="connsiteY4" fmla="*/ 606669 h 3253153"/>
              <a:gd name="connsiteX5" fmla="*/ 3094892 w 3094892"/>
              <a:gd name="connsiteY5" fmla="*/ 606669 h 3253153"/>
              <a:gd name="connsiteX6" fmla="*/ 3077308 w 3094892"/>
              <a:gd name="connsiteY6" fmla="*/ 2171700 h 3253153"/>
              <a:gd name="connsiteX7" fmla="*/ 1820008 w 3094892"/>
              <a:gd name="connsiteY7" fmla="*/ 2154115 h 3253153"/>
              <a:gd name="connsiteX8" fmla="*/ 1855177 w 3094892"/>
              <a:gd name="connsiteY8" fmla="*/ 3253153 h 3253153"/>
              <a:gd name="connsiteX9" fmla="*/ 606669 w 3094892"/>
              <a:gd name="connsiteY9" fmla="*/ 2760784 h 3253153"/>
              <a:gd name="connsiteX10" fmla="*/ 606669 w 3094892"/>
              <a:gd name="connsiteY10" fmla="*/ 2154115 h 3253153"/>
              <a:gd name="connsiteX11" fmla="*/ 0 w 3094892"/>
              <a:gd name="connsiteY11" fmla="*/ 2154115 h 3253153"/>
              <a:gd name="connsiteX12" fmla="*/ 0 w 3094892"/>
              <a:gd name="connsiteY12" fmla="*/ 606669 h 3253153"/>
              <a:gd name="connsiteX0" fmla="*/ 0 w 3094892"/>
              <a:gd name="connsiteY0" fmla="*/ 606669 h 3253154"/>
              <a:gd name="connsiteX1" fmla="*/ 606669 w 3094892"/>
              <a:gd name="connsiteY1" fmla="*/ 606669 h 3253154"/>
              <a:gd name="connsiteX2" fmla="*/ 606669 w 3094892"/>
              <a:gd name="connsiteY2" fmla="*/ 0 h 3253154"/>
              <a:gd name="connsiteX3" fmla="*/ 1820008 w 3094892"/>
              <a:gd name="connsiteY3" fmla="*/ 0 h 3253154"/>
              <a:gd name="connsiteX4" fmla="*/ 1820008 w 3094892"/>
              <a:gd name="connsiteY4" fmla="*/ 606669 h 3253154"/>
              <a:gd name="connsiteX5" fmla="*/ 3094892 w 3094892"/>
              <a:gd name="connsiteY5" fmla="*/ 606669 h 3253154"/>
              <a:gd name="connsiteX6" fmla="*/ 3077308 w 3094892"/>
              <a:gd name="connsiteY6" fmla="*/ 2171700 h 3253154"/>
              <a:gd name="connsiteX7" fmla="*/ 1820008 w 3094892"/>
              <a:gd name="connsiteY7" fmla="*/ 2154115 h 3253154"/>
              <a:gd name="connsiteX8" fmla="*/ 1855177 w 3094892"/>
              <a:gd name="connsiteY8" fmla="*/ 3253153 h 3253154"/>
              <a:gd name="connsiteX9" fmla="*/ 606669 w 3094892"/>
              <a:gd name="connsiteY9" fmla="*/ 3253154 h 3253154"/>
              <a:gd name="connsiteX10" fmla="*/ 606669 w 3094892"/>
              <a:gd name="connsiteY10" fmla="*/ 2154115 h 3253154"/>
              <a:gd name="connsiteX11" fmla="*/ 0 w 3094892"/>
              <a:gd name="connsiteY11" fmla="*/ 2154115 h 3253154"/>
              <a:gd name="connsiteX12" fmla="*/ 0 w 3094892"/>
              <a:gd name="connsiteY12" fmla="*/ 606669 h 325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94892" h="3253154">
                <a:moveTo>
                  <a:pt x="0" y="606669"/>
                </a:moveTo>
                <a:lnTo>
                  <a:pt x="606669" y="606669"/>
                </a:lnTo>
                <a:lnTo>
                  <a:pt x="606669" y="0"/>
                </a:lnTo>
                <a:lnTo>
                  <a:pt x="1820008" y="0"/>
                </a:lnTo>
                <a:lnTo>
                  <a:pt x="1820008" y="606669"/>
                </a:lnTo>
                <a:lnTo>
                  <a:pt x="3094892" y="606669"/>
                </a:lnTo>
                <a:lnTo>
                  <a:pt x="3077308" y="2171700"/>
                </a:lnTo>
                <a:lnTo>
                  <a:pt x="1820008" y="2154115"/>
                </a:lnTo>
                <a:lnTo>
                  <a:pt x="1855177" y="3253153"/>
                </a:lnTo>
                <a:lnTo>
                  <a:pt x="606669" y="3253154"/>
                </a:lnTo>
                <a:lnTo>
                  <a:pt x="606669" y="2154115"/>
                </a:lnTo>
                <a:lnTo>
                  <a:pt x="0" y="2154115"/>
                </a:lnTo>
                <a:lnTo>
                  <a:pt x="0" y="60666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4" name="TextBox 3"/>
          <p:cNvSpPr txBox="1"/>
          <p:nvPr/>
        </p:nvSpPr>
        <p:spPr>
          <a:xfrm>
            <a:off x="3991708" y="3059723"/>
            <a:ext cx="738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dirty="0" smtClean="0"/>
              <a:t>4</a:t>
            </a:r>
            <a:r>
              <a:rPr lang="en-US" dirty="0" smtClean="0"/>
              <a:t>cm</a:t>
            </a:r>
            <a:endParaRPr lang="mk-MK" dirty="0"/>
          </a:p>
        </p:txBody>
      </p:sp>
      <p:sp>
        <p:nvSpPr>
          <p:cNvPr id="5" name="TextBox 4"/>
          <p:cNvSpPr txBox="1"/>
          <p:nvPr/>
        </p:nvSpPr>
        <p:spPr>
          <a:xfrm>
            <a:off x="2865863" y="2042020"/>
            <a:ext cx="635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3cm</a:t>
            </a:r>
            <a:endParaRPr lang="mk-MK" dirty="0"/>
          </a:p>
        </p:txBody>
      </p:sp>
      <p:sp>
        <p:nvSpPr>
          <p:cNvPr id="6" name="TextBox 5"/>
          <p:cNvSpPr txBox="1"/>
          <p:nvPr/>
        </p:nvSpPr>
        <p:spPr>
          <a:xfrm>
            <a:off x="2553629" y="1765021"/>
            <a:ext cx="7248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1cm</a:t>
            </a:r>
            <a:endParaRPr lang="mk-MK" dirty="0"/>
          </a:p>
        </p:txBody>
      </p:sp>
      <p:sp>
        <p:nvSpPr>
          <p:cNvPr id="7" name="TextBox 6"/>
          <p:cNvSpPr txBox="1"/>
          <p:nvPr/>
        </p:nvSpPr>
        <p:spPr>
          <a:xfrm>
            <a:off x="1661532" y="1389131"/>
            <a:ext cx="747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2cm</a:t>
            </a:r>
            <a:endParaRPr lang="mk-MK" dirty="0"/>
          </a:p>
        </p:txBody>
      </p:sp>
      <p:sp>
        <p:nvSpPr>
          <p:cNvPr id="8" name="TextBox 7"/>
          <p:cNvSpPr txBox="1"/>
          <p:nvPr/>
        </p:nvSpPr>
        <p:spPr>
          <a:xfrm>
            <a:off x="720968" y="2042020"/>
            <a:ext cx="650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1cm</a:t>
            </a:r>
            <a:endParaRPr lang="mk-MK" dirty="0"/>
          </a:p>
        </p:txBody>
      </p:sp>
      <p:sp>
        <p:nvSpPr>
          <p:cNvPr id="9" name="TextBox 8"/>
          <p:cNvSpPr txBox="1"/>
          <p:nvPr/>
        </p:nvSpPr>
        <p:spPr>
          <a:xfrm>
            <a:off x="2665141" y="4326673"/>
            <a:ext cx="6133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2cm</a:t>
            </a:r>
            <a:endParaRPr lang="mk-MK" dirty="0"/>
          </a:p>
        </p:txBody>
      </p:sp>
      <p:sp>
        <p:nvSpPr>
          <p:cNvPr id="10" name="TextBox 9"/>
          <p:cNvSpPr txBox="1"/>
          <p:nvPr/>
        </p:nvSpPr>
        <p:spPr>
          <a:xfrm>
            <a:off x="4850781" y="1573797"/>
            <a:ext cx="54083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да пресметаме периметар треба да ги одредеме должините на страните кои не се дадени.</a:t>
            </a:r>
            <a:endParaRPr lang="mk-MK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0262" y="2989440"/>
            <a:ext cx="4466492" cy="404992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554416" y="4533333"/>
            <a:ext cx="82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dirty="0" smtClean="0">
                <a:solidFill>
                  <a:srgbClr val="FF0000"/>
                </a:solidFill>
              </a:rPr>
              <a:t>4</a:t>
            </a:r>
            <a:r>
              <a:rPr lang="en-US" dirty="0" smtClean="0">
                <a:solidFill>
                  <a:srgbClr val="FF0000"/>
                </a:solidFill>
              </a:rPr>
              <a:t>cm</a:t>
            </a:r>
            <a:endParaRPr lang="mk-MK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22630" y="5601684"/>
            <a:ext cx="680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1cm</a:t>
            </a:r>
            <a:endParaRPr lang="mk-MK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10621" y="6006943"/>
            <a:ext cx="646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2cm</a:t>
            </a:r>
            <a:endParaRPr lang="mk-MK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292898" y="5720576"/>
            <a:ext cx="780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3cm</a:t>
            </a:r>
            <a:endParaRPr lang="mk-MK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190999" y="5763839"/>
            <a:ext cx="30665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L=2cm+2cm+3cm+4cm+3cm+1cm+2cm+1cm+1cm+4cm+1cm+2cm=26cm</a:t>
            </a:r>
            <a:endParaRPr lang="mk-MK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64119" y="6317837"/>
            <a:ext cx="691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2cm</a:t>
            </a:r>
            <a:endParaRPr lang="mk-MK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53815" y="3473145"/>
            <a:ext cx="620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1cm</a:t>
            </a:r>
            <a:endParaRPr lang="mk-MK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688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4039" y="479502"/>
            <a:ext cx="94227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да ја одредеме плоштината на составната фигура ќе ја поделеме на правоаголници, ќе ги пресметаме плоштините на тие правоаголници и ќе ги собереме.</a:t>
            </a:r>
            <a:endParaRPr lang="mk-MK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126" y="2033720"/>
            <a:ext cx="3991532" cy="3353268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V="1">
            <a:off x="1405054" y="2910468"/>
            <a:ext cx="1092819" cy="11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93902" y="2910468"/>
            <a:ext cx="11152" cy="137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405054" y="4282068"/>
            <a:ext cx="1092819" cy="11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497873" y="2916044"/>
            <a:ext cx="0" cy="136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4728118" y="2186860"/>
                <a:ext cx="5363736" cy="304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mk-MK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=2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2=4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14:m>
                  <m:oMath xmlns:m="http://schemas.openxmlformats.org/officeDocument/2006/math">
                    <m:sSub>
                      <m:sSubPr>
                        <m:ctrlPr>
                          <a:rPr lang="mk-MK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US" sz="24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4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12</m:t>
                    </m:r>
                    <m:sSup>
                      <m:sSup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lvl="0"/>
                <a14:m>
                  <m:oMath xmlns:m="http://schemas.openxmlformats.org/officeDocument/2006/math">
                    <m:sSub>
                      <m:sSubPr>
                        <m:ctrlPr>
                          <a:rPr lang="mk-MK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=2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1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2</m:t>
                    </m:r>
                    <m:sSup>
                      <m:sSup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14:m>
                  <m:oMath xmlns:m="http://schemas.openxmlformats.org/officeDocument/2006/math">
                    <m:sSub>
                      <m:sSubPr>
                        <m:ctrlPr>
                          <a:rPr lang="mk-MK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US" sz="24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4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=4</m:t>
                    </m:r>
                    <m:sSup>
                      <m:sSup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14:m>
                  <m:oMath xmlns:m="http://schemas.openxmlformats.org/officeDocument/2006/math">
                    <m:sSub>
                      <m:sSubPr>
                        <m:ctrlPr>
                          <a:rPr lang="mk-MK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=2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4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8</m:t>
                    </m:r>
                    <m:sSup>
                      <m:sSup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en-US" sz="2400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sz="24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mk-MK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mk-MK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mk-MK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mk-MK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sub>
                    </m:sSub>
                    <m:sSub>
                      <m:sSubPr>
                        <m:ctrlPr>
                          <a:rPr lang="mk-MK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sub>
                    </m:sSub>
                  </m:oMath>
                </a14:m>
                <a:endParaRPr lang="en-US" sz="24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en-US" sz="2400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P=4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+12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+8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400" i="1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en-US" sz="2400" b="0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P=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20</m:t>
                    </m:r>
                    <m:sSup>
                      <m:sSup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mk-MK" sz="2400" i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8118" y="2186860"/>
                <a:ext cx="5363736" cy="3046988"/>
              </a:xfrm>
              <a:prstGeom prst="rect">
                <a:avLst/>
              </a:prstGeom>
              <a:blipFill>
                <a:blip r:embed="rId3"/>
                <a:stretch>
                  <a:fillRect l="-1820" t="-1600" b="-3600"/>
                </a:stretch>
              </a:blipFill>
            </p:spPr>
            <p:txBody>
              <a:bodyPr/>
              <a:lstStyle/>
              <a:p>
                <a:r>
                  <a:rPr lang="mk-M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6633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60087" y="2854713"/>
            <a:ext cx="80400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Домашна работа: Од Учебник на страна 156 задача 1 под г), д) и ѓ), да пресметате периметар и плоштина.</a:t>
            </a:r>
            <a:endParaRPr lang="mk-MK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16967" y="5586761"/>
            <a:ext cx="44493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Наставник: Марина Серафимова</a:t>
            </a:r>
            <a:endParaRPr lang="mk-MK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93965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71</TotalTime>
  <Words>281</Words>
  <Application>Microsoft Office PowerPoint</Application>
  <PresentationFormat>Widescreen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Cambria Math</vt:lpstr>
      <vt:lpstr>Times New Roman</vt:lpstr>
      <vt:lpstr>Trebuchet MS</vt:lpstr>
      <vt:lpstr>Wingdings 3</vt:lpstr>
      <vt:lpstr>Facet</vt:lpstr>
      <vt:lpstr>ПРЕСМЕТУВАЊЕ ПЕРИМЕТАР И ПЛОШТИНА НА ФОРМИ КОИ МОЖАТ ДА СЕ ПОДЕЛАТ НА ПРАВОАГОЛНИЦИ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ПРЕСМЕТУВАЊЕ ПЕРИМЕТАР И ПЛОШТИНА НА ФОРМИ КОИ МОЖАТ ДА СЕ ПОДЕЛАТ НА ПРАВОАГОЛНИЦИ</dc:title>
  <dc:creator>Ivana</dc:creator>
  <cp:lastModifiedBy>Ivana</cp:lastModifiedBy>
  <cp:revision>8</cp:revision>
  <dcterms:created xsi:type="dcterms:W3CDTF">2020-05-18T15:15:45Z</dcterms:created>
  <dcterms:modified xsi:type="dcterms:W3CDTF">2020-05-18T16:27:37Z</dcterms:modified>
</cp:coreProperties>
</file>