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1149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5690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4101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9585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3037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6838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6516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84002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6961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2906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5638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1E69D-E478-4AD0-993B-9999BD22686A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037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8627" r="7314"/>
          <a:stretch/>
        </p:blipFill>
        <p:spPr>
          <a:xfrm>
            <a:off x="3725694" y="267704"/>
            <a:ext cx="4727643" cy="228704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13626" y="2457469"/>
            <a:ext cx="7645941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	</a:t>
            </a:r>
            <a:r>
              <a:rPr lang="ru-RU" sz="3000" b="1" dirty="0" smtClean="0"/>
              <a:t>Предмет:</a:t>
            </a:r>
            <a:endParaRPr lang="en-US" dirty="0" smtClean="0"/>
          </a:p>
          <a:p>
            <a:endParaRPr lang="ru-RU" dirty="0"/>
          </a:p>
          <a:p>
            <a:r>
              <a:rPr lang="en-US" dirty="0" smtClean="0"/>
              <a:t>O</a:t>
            </a:r>
            <a:r>
              <a:rPr lang="mk-MK" dirty="0" smtClean="0"/>
              <a:t>дделение</a:t>
            </a:r>
            <a:r>
              <a:rPr lang="en-US" dirty="0" smtClean="0"/>
              <a:t>:</a:t>
            </a:r>
            <a:r>
              <a:rPr lang="mk-MK" dirty="0" smtClean="0"/>
              <a:t> </a:t>
            </a:r>
            <a:r>
              <a:rPr lang="en-US" dirty="0" smtClean="0"/>
              <a:t>VI</a:t>
            </a:r>
            <a:r>
              <a:rPr lang="mk-MK" dirty="0" smtClean="0"/>
              <a:t> одделение</a:t>
            </a:r>
            <a:endParaRPr lang="en-US" dirty="0" smtClean="0"/>
          </a:p>
          <a:p>
            <a:r>
              <a:rPr lang="ru-RU" dirty="0" smtClean="0"/>
              <a:t>Наставник: Анита Стојанова</a:t>
            </a:r>
            <a:endParaRPr lang="ru-RU" dirty="0"/>
          </a:p>
          <a:p>
            <a:r>
              <a:rPr lang="ru-RU" dirty="0"/>
              <a:t>Техничка </a:t>
            </a:r>
            <a:r>
              <a:rPr lang="ru-RU" dirty="0" err="1"/>
              <a:t>поддршка</a:t>
            </a:r>
            <a:r>
              <a:rPr lang="ru-RU" dirty="0"/>
              <a:t>:</a:t>
            </a:r>
          </a:p>
          <a:p>
            <a:r>
              <a:rPr lang="ru-RU" dirty="0"/>
              <a:t>Директор</a:t>
            </a:r>
            <a:r>
              <a:rPr lang="ru-RU" dirty="0" smtClean="0"/>
              <a:t>: Благој Давитков</a:t>
            </a:r>
            <a:endParaRPr lang="ru-RU" dirty="0"/>
          </a:p>
          <a:p>
            <a:r>
              <a:rPr lang="ru-RU" dirty="0"/>
              <a:t>Основно училиште</a:t>
            </a:r>
            <a:r>
              <a:rPr lang="ru-RU" dirty="0" smtClean="0"/>
              <a:t>: Раде Кратовче- Кочани</a:t>
            </a:r>
            <a:endParaRPr lang="en-US" dirty="0" smtClean="0"/>
          </a:p>
          <a:p>
            <a:endParaRPr lang="ru-RU" dirty="0"/>
          </a:p>
          <a:p>
            <a:r>
              <a:rPr lang="ru-RU" dirty="0" smtClean="0"/>
              <a:t>Датум</a:t>
            </a:r>
            <a:r>
              <a:rPr lang="mk-MK" dirty="0" smtClean="0"/>
              <a:t>: 04.</a:t>
            </a:r>
            <a:r>
              <a:rPr lang="ru-RU" dirty="0" smtClean="0"/>
              <a:t>0</a:t>
            </a:r>
            <a:r>
              <a:rPr lang="en-US" dirty="0" smtClean="0"/>
              <a:t>5</a:t>
            </a:r>
            <a:r>
              <a:rPr lang="ru-RU" dirty="0" smtClean="0"/>
              <a:t>.2020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3538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22363" y="1223889"/>
            <a:ext cx="9720775" cy="931033"/>
          </a:xfrm>
        </p:spPr>
        <p:txBody>
          <a:bodyPr>
            <a:normAutofit/>
          </a:bodyPr>
          <a:lstStyle/>
          <a:p>
            <a:r>
              <a:rPr lang="mk-MK" sz="2400" dirty="0" smtClean="0">
                <a:latin typeface="Arial" pitchFamily="34" charset="0"/>
                <a:cs typeface="Arial" pitchFamily="34" charset="0"/>
              </a:rPr>
              <a:t>Стрелките ја покажуваат насоката во која дејствуваат силите и големината на силите.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C:\Users\User\Desktop\page_1_thumb_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35060" y="2349642"/>
            <a:ext cx="5532165" cy="30945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83212" y="886265"/>
            <a:ext cx="9959926" cy="804423"/>
          </a:xfrm>
        </p:spPr>
        <p:txBody>
          <a:bodyPr>
            <a:normAutofit/>
          </a:bodyPr>
          <a:lstStyle/>
          <a:p>
            <a:pPr algn="ctr"/>
            <a:r>
              <a:rPr lang="mk-MK" sz="3200" dirty="0" smtClean="0"/>
              <a:t>Домашна работа: 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08294" y="1825625"/>
            <a:ext cx="9706709" cy="14380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mk-MK" sz="2000" dirty="0" smtClean="0">
                <a:latin typeface="Arial" pitchFamily="34" charset="0"/>
                <a:cs typeface="Arial" pitchFamily="34" charset="0"/>
              </a:rPr>
              <a:t> да се препишат и договорат прашањата во:</a:t>
            </a:r>
          </a:p>
          <a:p>
            <a:pPr>
              <a:buFontTx/>
              <a:buChar char="-"/>
            </a:pPr>
            <a:r>
              <a:rPr lang="mk-MK" sz="2000" dirty="0" smtClean="0">
                <a:latin typeface="Arial" pitchFamily="34" charset="0"/>
                <a:cs typeface="Arial" pitchFamily="34" charset="0"/>
              </a:rPr>
              <a:t>синото поле на  страна 133</a:t>
            </a:r>
          </a:p>
          <a:p>
            <a:pPr>
              <a:buFontTx/>
              <a:buChar char="-"/>
            </a:pPr>
            <a:r>
              <a:rPr lang="mk-MK" sz="2000" dirty="0" smtClean="0">
                <a:latin typeface="Arial" pitchFamily="34" charset="0"/>
                <a:cs typeface="Arial" pitchFamily="34" charset="0"/>
              </a:rPr>
              <a:t>синото  </a:t>
            </a:r>
            <a:r>
              <a:rPr lang="mk-MK" sz="2000" smtClean="0">
                <a:latin typeface="Arial" pitchFamily="34" charset="0"/>
                <a:cs typeface="Arial" pitchFamily="34" charset="0"/>
              </a:rPr>
              <a:t>поле на страна 137</a:t>
            </a:r>
          </a:p>
          <a:p>
            <a:pPr>
              <a:buFontTx/>
              <a:buChar char="-"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5243" y="3066122"/>
            <a:ext cx="8890782" cy="1325563"/>
          </a:xfrm>
        </p:spPr>
        <p:txBody>
          <a:bodyPr/>
          <a:lstStyle/>
          <a:p>
            <a:pPr algn="ctr"/>
            <a:r>
              <a:rPr lang="mk-MK" dirty="0" smtClean="0">
                <a:latin typeface="Arial" pitchFamily="34" charset="0"/>
                <a:cs typeface="Arial" pitchFamily="34" charset="0"/>
              </a:rPr>
              <a:t>Силата на гравитација и приказ на сили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182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566" y="647114"/>
            <a:ext cx="9594166" cy="1029506"/>
          </a:xfrm>
        </p:spPr>
        <p:txBody>
          <a:bodyPr/>
          <a:lstStyle/>
          <a:p>
            <a:r>
              <a:rPr lang="mk-MK" dirty="0" smtClean="0"/>
              <a:t>Научникот Галилео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9554" y="1853760"/>
            <a:ext cx="5181600" cy="4351338"/>
          </a:xfrm>
        </p:spPr>
        <p:txBody>
          <a:bodyPr>
            <a:normAutofit fontScale="92500" lnSpcReduction="10000"/>
          </a:bodyPr>
          <a:lstStyle/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Научникот Галилео пуштал да паѓаат метални топки од Кривата кула во Пиза и мерел со колкава брзина паѓале;</a:t>
            </a:r>
          </a:p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Открил дека сите паѓаат со иста брзина;</a:t>
            </a:r>
          </a:p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Испукувал многу топовски ѓулиња;</a:t>
            </a:r>
          </a:p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Открил дека колку побрзо патува ѓулето толку поправа му е патеката (помалку заоблена);</a:t>
            </a:r>
          </a:p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Сметал дека ако ѓулето патува многу брзо никогаш нема да падне на Земјата;</a:t>
            </a:r>
          </a:p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Сметал дека на овој начин Месечината се движи околу Земјата;</a:t>
            </a:r>
          </a:p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Други луѓе верувале дека некоја сила ја турка Месечината да кружи постојано.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User\Desktop\image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3157" y="2082018"/>
            <a:ext cx="4050895" cy="37279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Њутн и силата на гравитацијата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33182" y="1659988"/>
            <a:ext cx="5852160" cy="4516975"/>
          </a:xfrm>
        </p:spPr>
        <p:txBody>
          <a:bodyPr>
            <a:normAutofit lnSpcReduction="10000"/>
          </a:bodyPr>
          <a:lstStyle/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Исак Њутн додека седел под јаболкницата му паднало едно јаболко на главата;</a:t>
            </a:r>
          </a:p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Њутн сфатил дека јаболкото не само што паѓало туку и некоја невидлива сила го влечела кон Земјата;</a:t>
            </a:r>
          </a:p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Таа сила ја нарекол </a:t>
            </a:r>
            <a:r>
              <a:rPr lang="mk-MK" sz="2000" b="1" dirty="0" smtClean="0">
                <a:latin typeface="Arial" pitchFamily="34" charset="0"/>
                <a:cs typeface="Arial" pitchFamily="34" charset="0"/>
              </a:rPr>
              <a:t>гравитација</a:t>
            </a:r>
            <a:r>
              <a:rPr lang="mk-MK" sz="2000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Сфатил дека Земјата со својата гравитација ја влече Месечината кон себе и затоа таа не долетала кон вселената по права линија;</a:t>
            </a:r>
          </a:p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Планетите остануваат во својата орбита и се движат околу Сонцето поради гравитацијата на Сонцето;</a:t>
            </a:r>
          </a:p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Њутн открил дека колку планетата или ѕвездата е е поголема  толку силата на гравитацијата е поголема.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User\Desktop\images (1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9187" y="2222695"/>
            <a:ext cx="3835521" cy="25310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Гравитацијата е сила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Гравитацијата е сила која не влече надолу кон центарот на Земјата;</a:t>
            </a:r>
          </a:p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Ова е точно и кога сме во воздух, во вода или само стоиме на Земја;</a:t>
            </a:r>
          </a:p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Кога сме на Земја, силата на гравитација е иста секогаш;</a:t>
            </a:r>
          </a:p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Гравитацијата на Месечината и на другит е планети е различна од гравитацијата на Земјататоа зависи од големината на плантата;</a:t>
            </a:r>
          </a:p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Колку планетата е поголема има толку поголема гравитација;</a:t>
            </a:r>
          </a:p>
        </p:txBody>
      </p:sp>
      <p:pic>
        <p:nvPicPr>
          <p:cNvPr id="3074" name="Picture 2" descr="C:\Users\User\Desktop\index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4847" y="1940736"/>
            <a:ext cx="4693208" cy="36441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Тежината зависи од гравиацијата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k-MK" dirty="0" smtClean="0"/>
              <a:t>Земја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800833"/>
          </a:xfrm>
        </p:spPr>
        <p:txBody>
          <a:bodyPr>
            <a:normAutofit/>
          </a:bodyPr>
          <a:lstStyle/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Астронаут на Земјата има маса од 60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kg</a:t>
            </a:r>
            <a:r>
              <a:rPr lang="mk-MK" sz="2000" dirty="0" smtClean="0">
                <a:latin typeface="Arial" pitchFamily="34" charset="0"/>
                <a:cs typeface="Arial" pitchFamily="34" charset="0"/>
              </a:rPr>
              <a:t>, а тежи 600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mk-MK" sz="2000" dirty="0" smtClean="0">
                <a:latin typeface="Arial" pitchFamily="34" charset="0"/>
                <a:cs typeface="Arial" pitchFamily="34" charset="0"/>
              </a:rPr>
              <a:t>њутни (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mk-MK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mk-MK" dirty="0" smtClean="0"/>
              <a:t>Месечина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927442"/>
          </a:xfrm>
        </p:spPr>
        <p:txBody>
          <a:bodyPr/>
          <a:lstStyle/>
          <a:p>
            <a:pPr lvl="1"/>
            <a:r>
              <a:rPr lang="mk-MK" sz="2000" dirty="0" smtClean="0">
                <a:latin typeface="Arial" pitchFamily="34" charset="0"/>
                <a:cs typeface="Arial" pitchFamily="34" charset="0"/>
              </a:rPr>
              <a:t>Астронаут на Месечината има маса 60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kg</a:t>
            </a:r>
            <a:r>
              <a:rPr lang="mk-MK" sz="2000" dirty="0" smtClean="0">
                <a:latin typeface="Arial" pitchFamily="34" charset="0"/>
                <a:cs typeface="Arial" pitchFamily="34" charset="0"/>
              </a:rPr>
              <a:t>, а тежи 100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mk-MK" sz="2000" dirty="0" smtClean="0">
                <a:latin typeface="Arial" pitchFamily="34" charset="0"/>
                <a:cs typeface="Arial" pitchFamily="34" charset="0"/>
              </a:rPr>
              <a:t>њутни (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mk-MK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322362" y="3828626"/>
          <a:ext cx="9720775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775"/>
              </a:tblGrid>
              <a:tr h="1010660">
                <a:tc>
                  <a:txBody>
                    <a:bodyPr/>
                    <a:lstStyle/>
                    <a:p>
                      <a:r>
                        <a:rPr lang="mk-MK" sz="1600" dirty="0" smtClean="0">
                          <a:latin typeface="Arial" pitchFamily="34" charset="0"/>
                          <a:cs typeface="Arial" pitchFamily="34" charset="0"/>
                        </a:rPr>
                        <a:t>Колку</a:t>
                      </a:r>
                      <a:r>
                        <a:rPr lang="mk-MK" sz="1600" baseline="0" dirty="0" smtClean="0">
                          <a:latin typeface="Arial" pitchFamily="34" charset="0"/>
                          <a:cs typeface="Arial" pitchFamily="34" charset="0"/>
                        </a:rPr>
                        <a:t> е поголема планетата, толку е поголема силата на гравитацијата, со самото тоа и тжината на телата со иста маса ќе биде поголема на планетите кои имаат поголема маса.</a:t>
                      </a:r>
                    </a:p>
                    <a:p>
                      <a:r>
                        <a:rPr lang="mk-MK" sz="1600" baseline="0" dirty="0" smtClean="0">
                          <a:latin typeface="Arial" pitchFamily="34" charset="0"/>
                          <a:cs typeface="Arial" pitchFamily="34" charset="0"/>
                        </a:rPr>
                        <a:t>Значи бидејќи масата на Месечината е  околу 6 пати помала од мастата на Земјата,  тежината на астронаутот е 6 пати помала од тежината на астронаутот на Земјата иако неговата маса и на Земјата и на Месечината е 60 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kg</a:t>
                      </a:r>
                      <a:r>
                        <a:rPr lang="mk-MK" sz="160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2800" dirty="0" smtClean="0">
                <a:latin typeface="Arial" pitchFamily="34" charset="0"/>
                <a:cs typeface="Arial" pitchFamily="34" charset="0"/>
              </a:rPr>
              <a:t>Задача: Објасни го она што го гледаш на сликата подолу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Users\User\Desktop\слика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440221" y="1653327"/>
            <a:ext cx="6043791" cy="4007296"/>
          </a:xfrm>
          <a:prstGeom prst="rect">
            <a:avLst/>
          </a:prstGeom>
          <a:noFill/>
        </p:spPr>
      </p:pic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7765366" y="2954215"/>
            <a:ext cx="3080826" cy="1533378"/>
          </a:xfrm>
        </p:spPr>
        <p:txBody>
          <a:bodyPr>
            <a:normAutofit fontScale="92500" lnSpcReduction="10000"/>
          </a:bodyPr>
          <a:lstStyle/>
          <a:p>
            <a:r>
              <a:rPr lang="mk-MK" sz="2400" dirty="0" smtClean="0">
                <a:latin typeface="Arial" pitchFamily="34" charset="0"/>
                <a:cs typeface="Arial" pitchFamily="34" charset="0"/>
              </a:rPr>
              <a:t>Зошто астроанутот со маса од 120 кг на Земјата тежи 1200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N, a </a:t>
            </a:r>
            <a:r>
              <a:rPr lang="mk-MK" sz="2400" dirty="0" smtClean="0">
                <a:latin typeface="Arial" pitchFamily="34" charset="0"/>
                <a:cs typeface="Arial" pitchFamily="34" charset="0"/>
              </a:rPr>
              <a:t>на Марс тежи 200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414" y="773723"/>
            <a:ext cx="10228385" cy="916965"/>
          </a:xfrm>
        </p:spPr>
        <p:txBody>
          <a:bodyPr>
            <a:normAutofit/>
          </a:bodyPr>
          <a:lstStyle/>
          <a:p>
            <a:pPr algn="ctr"/>
            <a:r>
              <a:rPr lang="mk-MK" sz="3600" dirty="0" smtClean="0">
                <a:latin typeface="Arial" pitchFamily="34" charset="0"/>
                <a:cs typeface="Arial" pitchFamily="34" charset="0"/>
              </a:rPr>
              <a:t>Приказ на сили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377439"/>
            <a:ext cx="4922520" cy="3799523"/>
          </a:xfrm>
        </p:spPr>
        <p:txBody>
          <a:bodyPr>
            <a:normAutofit/>
          </a:bodyPr>
          <a:lstStyle/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Иако силите кои дејствуваат на некој предмет се невидливи се прикажуваат со стрелики;</a:t>
            </a:r>
          </a:p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Стрелката надолу ги прикажува силата и насоката на гравитацијата;</a:t>
            </a:r>
          </a:p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Силата на држење или притисокот нагоре е втора сила кој дејствува на предметот, бидејчи да ја немаше вазната ќе се наоѓаше во центарот на Земјата;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3" name="Picture 3" descr="C:\Users\User\Desktop\sili-slik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0066" y="2335238"/>
            <a:ext cx="5016084" cy="31265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9482" y="773723"/>
            <a:ext cx="9777047" cy="858129"/>
          </a:xfrm>
        </p:spPr>
        <p:txBody>
          <a:bodyPr>
            <a:normAutofit/>
          </a:bodyPr>
          <a:lstStyle/>
          <a:p>
            <a:pPr algn="ctr"/>
            <a:r>
              <a:rPr lang="mk-MK" sz="3600" dirty="0" smtClean="0">
                <a:latin typeface="Arial" pitchFamily="34" charset="0"/>
                <a:cs typeface="Arial" pitchFamily="34" charset="0"/>
              </a:rPr>
              <a:t>Тело кое лебди (плови)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Телото лебди доколку силата кој турка надолу е иста со силата која што турка во спротивната насока;</a:t>
            </a:r>
          </a:p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Телото турка надолу поради силата на гравитацијата;</a:t>
            </a:r>
          </a:p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Туркањето нагоре е притисокот на горе на водата;</a:t>
            </a:r>
          </a:p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Доколку силите се урамнотежени телото лебди.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 descr="Picture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547446" y="2166425"/>
            <a:ext cx="4720663" cy="25192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540</Words>
  <Application>Microsoft Office PowerPoint</Application>
  <PresentationFormat>Custom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Силата на гравитација и приказ на сили</vt:lpstr>
      <vt:lpstr>Научникот Галилео</vt:lpstr>
      <vt:lpstr>Њутн и силата на гравитацијата</vt:lpstr>
      <vt:lpstr>Гравитацијата е сила</vt:lpstr>
      <vt:lpstr>Тежината зависи од гравиацијата</vt:lpstr>
      <vt:lpstr>Задача: Објасни го она што го гледаш на сликата подолу</vt:lpstr>
      <vt:lpstr>Приказ на сили</vt:lpstr>
      <vt:lpstr>Тело кое лебди (плови)</vt:lpstr>
      <vt:lpstr>Стрелките ја покажуваат насоката во која дејствуваат силите и големината на силите.</vt:lpstr>
      <vt:lpstr>Домашна работа: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Aleksandar Lazovski</dc:creator>
  <cp:lastModifiedBy>User</cp:lastModifiedBy>
  <cp:revision>16</cp:revision>
  <dcterms:created xsi:type="dcterms:W3CDTF">2020-03-19T12:52:29Z</dcterms:created>
  <dcterms:modified xsi:type="dcterms:W3CDTF">2020-05-03T17:53:18Z</dcterms:modified>
</cp:coreProperties>
</file>